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718" r:id="rId3"/>
    <p:sldMasterId id="2147483719" r:id="rId4"/>
    <p:sldMasterId id="2147483720" r:id="rId5"/>
    <p:sldMasterId id="2147483721" r:id="rId6"/>
    <p:sldMasterId id="2147483722" r:id="rId7"/>
    <p:sldMasterId id="2147483723"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Lst>
  <p:sldSz cy="5143500" cx="9144000"/>
  <p:notesSz cx="6858000" cy="9144000"/>
  <p:embeddedFontLst>
    <p:embeddedFont>
      <p:font typeface="Raleway"/>
      <p:regular r:id="rId33"/>
      <p:bold r:id="rId34"/>
      <p:italic r:id="rId35"/>
      <p:boldItalic r:id="rId36"/>
    </p:embeddedFont>
    <p:embeddedFont>
      <p:font typeface="Miriam Libre"/>
      <p:regular r:id="rId37"/>
      <p:bold r:id="rId38"/>
    </p:embeddedFont>
    <p:embeddedFont>
      <p:font typeface="Abril Fatface"/>
      <p:regular r:id="rId39"/>
    </p:embeddedFont>
    <p:embeddedFont>
      <p:font typeface="PT Serif"/>
      <p:regular r:id="rId40"/>
      <p:bold r:id="rId41"/>
      <p:italic r:id="rId42"/>
      <p:boldItalic r:id="rId43"/>
    </p:embeddedFont>
    <p:embeddedFont>
      <p:font typeface="Roboto Condensed"/>
      <p:regular r:id="rId44"/>
      <p:bold r:id="rId45"/>
      <p:italic r:id="rId46"/>
      <p:boldItalic r:id="rId47"/>
    </p:embeddedFont>
    <p:embeddedFont>
      <p:font typeface="Work Sans"/>
      <p:regular r:id="rId48"/>
      <p:bold r:id="rId49"/>
      <p:italic r:id="rId50"/>
      <p:boldItalic r:id="rId51"/>
    </p:embeddedFont>
    <p:embeddedFont>
      <p:font typeface="Work Sans Light"/>
      <p:regular r:id="rId52"/>
      <p:bold r:id="rId53"/>
      <p:italic r:id="rId54"/>
      <p:boldItalic r:id="rId55"/>
    </p:embeddedFont>
    <p:embeddedFont>
      <p:font typeface="Barlow"/>
      <p:regular r:id="rId56"/>
      <p:bold r:id="rId57"/>
      <p:italic r:id="rId58"/>
      <p:boldItalic r:id="rId59"/>
    </p:embeddedFont>
    <p:embeddedFont>
      <p:font typeface="Archivo Black"/>
      <p:regular r:id="rId60"/>
    </p:embeddedFont>
    <p:embeddedFont>
      <p:font typeface="Playfair Display"/>
      <p:regular r:id="rId61"/>
      <p:bold r:id="rId62"/>
      <p:italic r:id="rId63"/>
      <p:boldItalic r:id="rId64"/>
    </p:embeddedFont>
    <p:embeddedFont>
      <p:font typeface="Darker Grotesque"/>
      <p:regular r:id="rId65"/>
      <p:bold r:id="rId66"/>
    </p:embeddedFont>
    <p:embeddedFont>
      <p:font typeface="Oswald"/>
      <p:regular r:id="rId67"/>
      <p:bold r:id="rId68"/>
    </p:embeddedFont>
    <p:embeddedFont>
      <p:font typeface="Barlow Light"/>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PTSerif-regular.fntdata"/><Relationship Id="rId42" Type="http://schemas.openxmlformats.org/officeDocument/2006/relationships/font" Target="fonts/PTSerif-italic.fntdata"/><Relationship Id="rId41" Type="http://schemas.openxmlformats.org/officeDocument/2006/relationships/font" Target="fonts/PTSerif-bold.fntdata"/><Relationship Id="rId44" Type="http://schemas.openxmlformats.org/officeDocument/2006/relationships/font" Target="fonts/RobotoCondensed-regular.fntdata"/><Relationship Id="rId43" Type="http://schemas.openxmlformats.org/officeDocument/2006/relationships/font" Target="fonts/PTSerif-boldItalic.fntdata"/><Relationship Id="rId46" Type="http://schemas.openxmlformats.org/officeDocument/2006/relationships/font" Target="fonts/RobotoCondensed-italic.fntdata"/><Relationship Id="rId45" Type="http://schemas.openxmlformats.org/officeDocument/2006/relationships/font" Target="fonts/RobotoCondensed-bold.fntdata"/><Relationship Id="rId1" Type="http://schemas.openxmlformats.org/officeDocument/2006/relationships/theme" Target="theme/theme7.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notesMaster" Target="notesMasters/notesMaster1.xml"/><Relationship Id="rId48" Type="http://schemas.openxmlformats.org/officeDocument/2006/relationships/font" Target="fonts/WorkSans-regular.fntdata"/><Relationship Id="rId47" Type="http://schemas.openxmlformats.org/officeDocument/2006/relationships/font" Target="fonts/RobotoCondensed-boldItalic.fntdata"/><Relationship Id="rId49" Type="http://schemas.openxmlformats.org/officeDocument/2006/relationships/font" Target="fonts/WorkSans-bold.fntdata"/><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slideMaster" Target="slideMasters/slideMaster6.xml"/><Relationship Id="rId72" Type="http://schemas.openxmlformats.org/officeDocument/2006/relationships/font" Target="fonts/BarlowLight-boldItalic.fntdata"/><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font" Target="fonts/Raleway-regular.fntdata"/><Relationship Id="rId32" Type="http://schemas.openxmlformats.org/officeDocument/2006/relationships/slide" Target="slides/slide23.xml"/><Relationship Id="rId35" Type="http://schemas.openxmlformats.org/officeDocument/2006/relationships/font" Target="fonts/Raleway-italic.fntdata"/><Relationship Id="rId34" Type="http://schemas.openxmlformats.org/officeDocument/2006/relationships/font" Target="fonts/Raleway-bold.fntdata"/><Relationship Id="rId71" Type="http://schemas.openxmlformats.org/officeDocument/2006/relationships/font" Target="fonts/BarlowLight-italic.fntdata"/><Relationship Id="rId70" Type="http://schemas.openxmlformats.org/officeDocument/2006/relationships/font" Target="fonts/BarlowLight-bold.fntdata"/><Relationship Id="rId37" Type="http://schemas.openxmlformats.org/officeDocument/2006/relationships/font" Target="fonts/MiriamLibre-regular.fntdata"/><Relationship Id="rId36" Type="http://schemas.openxmlformats.org/officeDocument/2006/relationships/font" Target="fonts/Raleway-boldItalic.fntdata"/><Relationship Id="rId39" Type="http://schemas.openxmlformats.org/officeDocument/2006/relationships/font" Target="fonts/AbrilFatface-regular.fntdata"/><Relationship Id="rId38" Type="http://schemas.openxmlformats.org/officeDocument/2006/relationships/font" Target="fonts/MiriamLibre-bold.fntdata"/><Relationship Id="rId62" Type="http://schemas.openxmlformats.org/officeDocument/2006/relationships/font" Target="fonts/PlayfairDisplay-bold.fntdata"/><Relationship Id="rId61" Type="http://schemas.openxmlformats.org/officeDocument/2006/relationships/font" Target="fonts/PlayfairDisplay-regular.fntdata"/><Relationship Id="rId20" Type="http://schemas.openxmlformats.org/officeDocument/2006/relationships/slide" Target="slides/slide11.xml"/><Relationship Id="rId64" Type="http://schemas.openxmlformats.org/officeDocument/2006/relationships/font" Target="fonts/PlayfairDisplay-boldItalic.fntdata"/><Relationship Id="rId63" Type="http://schemas.openxmlformats.org/officeDocument/2006/relationships/font" Target="fonts/PlayfairDisplay-italic.fntdata"/><Relationship Id="rId22" Type="http://schemas.openxmlformats.org/officeDocument/2006/relationships/slide" Target="slides/slide13.xml"/><Relationship Id="rId66" Type="http://schemas.openxmlformats.org/officeDocument/2006/relationships/font" Target="fonts/DarkerGrotesque-bold.fntdata"/><Relationship Id="rId21" Type="http://schemas.openxmlformats.org/officeDocument/2006/relationships/slide" Target="slides/slide12.xml"/><Relationship Id="rId65" Type="http://schemas.openxmlformats.org/officeDocument/2006/relationships/font" Target="fonts/DarkerGrotesque-regular.fntdata"/><Relationship Id="rId24" Type="http://schemas.openxmlformats.org/officeDocument/2006/relationships/slide" Target="slides/slide15.xml"/><Relationship Id="rId68" Type="http://schemas.openxmlformats.org/officeDocument/2006/relationships/font" Target="fonts/Oswald-bold.fntdata"/><Relationship Id="rId23" Type="http://schemas.openxmlformats.org/officeDocument/2006/relationships/slide" Target="slides/slide14.xml"/><Relationship Id="rId67" Type="http://schemas.openxmlformats.org/officeDocument/2006/relationships/font" Target="fonts/Oswald-regular.fntdata"/><Relationship Id="rId60" Type="http://schemas.openxmlformats.org/officeDocument/2006/relationships/font" Target="fonts/ArchivoBlack-regular.fntdata"/><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font" Target="fonts/BarlowLight-regular.fntdata"/><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font" Target="fonts/WorkSans-boldItalic.fntdata"/><Relationship Id="rId50" Type="http://schemas.openxmlformats.org/officeDocument/2006/relationships/font" Target="fonts/WorkSans-italic.fntdata"/><Relationship Id="rId53" Type="http://schemas.openxmlformats.org/officeDocument/2006/relationships/font" Target="fonts/WorkSansLight-bold.fntdata"/><Relationship Id="rId52" Type="http://schemas.openxmlformats.org/officeDocument/2006/relationships/font" Target="fonts/WorkSansLight-regular.fntdata"/><Relationship Id="rId11" Type="http://schemas.openxmlformats.org/officeDocument/2006/relationships/slide" Target="slides/slide2.xml"/><Relationship Id="rId55" Type="http://schemas.openxmlformats.org/officeDocument/2006/relationships/font" Target="fonts/WorkSansLight-boldItalic.fntdata"/><Relationship Id="rId10" Type="http://schemas.openxmlformats.org/officeDocument/2006/relationships/slide" Target="slides/slide1.xml"/><Relationship Id="rId54" Type="http://schemas.openxmlformats.org/officeDocument/2006/relationships/font" Target="fonts/WorkSansLight-italic.fntdata"/><Relationship Id="rId13" Type="http://schemas.openxmlformats.org/officeDocument/2006/relationships/slide" Target="slides/slide4.xml"/><Relationship Id="rId57" Type="http://schemas.openxmlformats.org/officeDocument/2006/relationships/font" Target="fonts/Barlow-bold.fntdata"/><Relationship Id="rId12" Type="http://schemas.openxmlformats.org/officeDocument/2006/relationships/slide" Target="slides/slide3.xml"/><Relationship Id="rId56" Type="http://schemas.openxmlformats.org/officeDocument/2006/relationships/font" Target="fonts/Barlow-regular.fntdata"/><Relationship Id="rId15" Type="http://schemas.openxmlformats.org/officeDocument/2006/relationships/slide" Target="slides/slide6.xml"/><Relationship Id="rId59" Type="http://schemas.openxmlformats.org/officeDocument/2006/relationships/font" Target="fonts/Barlow-boldItalic.fntdata"/><Relationship Id="rId14" Type="http://schemas.openxmlformats.org/officeDocument/2006/relationships/slide" Target="slides/slide5.xml"/><Relationship Id="rId58" Type="http://schemas.openxmlformats.org/officeDocument/2006/relationships/font" Target="fonts/Barlow-italic.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31eeccc819c_0_2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31eeccc819c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31eeccc819c_0_3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31eeccc819c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31eeccc819c_0_39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31eeccc819c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31eeccc819c_0_89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31eeccc819c_0_8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31eeccc819c_0_16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31eeccc819c_0_1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31f0a1c9786_0_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31f0a1c978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31f0a1c9786_0_9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31f0a1c9786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31f0a1c9786_0_1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31f0a1c9786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31f0a1c9786_0_3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31f0a1c9786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31eeccc819c_0_1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31eeccc819c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35f391192_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31f0a1c9786_0_4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31f0a1c9786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31f0a1c9786_0_6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31f0a1c9786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31f0a1c9786_0_1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g31f0a1c9786_0_18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31f0a1c9786_0_1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g31f0a1c9786_0_15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35f391192_0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35f391192_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31b3f39a376_2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31b3f39a376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31b3f39a376_3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31b3f39a376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31b3f39a376_3_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31b3f39a376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31eeccc819c_0_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31eeccc819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p:nvPr/>
        </p:nvSpPr>
        <p:spPr>
          <a:xfrm>
            <a:off x="0" y="0"/>
            <a:ext cx="7680000" cy="5143500"/>
          </a:xfrm>
          <a:prstGeom prst="rect">
            <a:avLst/>
          </a:prstGeom>
          <a:gradFill>
            <a:gsLst>
              <a:gs pos="0">
                <a:schemeClr val="accent1"/>
              </a:gs>
              <a:gs pos="50000">
                <a:schemeClr val="accent3"/>
              </a:gs>
              <a:gs pos="100000">
                <a:schemeClr val="accent5"/>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367900" y="505425"/>
            <a:ext cx="8049125" cy="4132625"/>
          </a:xfrm>
          <a:custGeom>
            <a:rect b="b" l="l" r="r" t="t"/>
            <a:pathLst>
              <a:path extrusionOk="0" h="165305" w="321965">
                <a:moveTo>
                  <a:pt x="17881" y="0"/>
                </a:moveTo>
                <a:lnTo>
                  <a:pt x="321965" y="0"/>
                </a:lnTo>
                <a:lnTo>
                  <a:pt x="321965" y="165305"/>
                </a:lnTo>
                <a:lnTo>
                  <a:pt x="17881" y="165305"/>
                </a:lnTo>
                <a:lnTo>
                  <a:pt x="18032" y="39617"/>
                </a:lnTo>
                <a:lnTo>
                  <a:pt x="0" y="22299"/>
                </a:lnTo>
                <a:lnTo>
                  <a:pt x="17881" y="22272"/>
                </a:lnTo>
                <a:close/>
              </a:path>
            </a:pathLst>
          </a:custGeom>
          <a:noFill/>
          <a:ln cap="flat" cmpd="sng" w="76200">
            <a:solidFill>
              <a:srgbClr val="000000"/>
            </a:solidFill>
            <a:prstDash val="solid"/>
            <a:miter lim="8000"/>
            <a:headEnd len="med" w="med" type="none"/>
            <a:tailEnd len="med" w="med" type="none"/>
          </a:ln>
        </p:spPr>
      </p:sp>
      <p:sp>
        <p:nvSpPr>
          <p:cNvPr id="12" name="Google Shape;12;p2"/>
          <p:cNvSpPr txBox="1"/>
          <p:nvPr>
            <p:ph type="ctrTitle"/>
          </p:nvPr>
        </p:nvSpPr>
        <p:spPr>
          <a:xfrm>
            <a:off x="1339025" y="848825"/>
            <a:ext cx="5838600" cy="11598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background">
  <p:cSld name="CAPTION_ONLY_1">
    <p:spTree>
      <p:nvGrpSpPr>
        <p:cNvPr id="61" name="Shape 61"/>
        <p:cNvGrpSpPr/>
        <p:nvPr/>
      </p:nvGrpSpPr>
      <p:grpSpPr>
        <a:xfrm>
          <a:off x="0" y="0"/>
          <a:ext cx="0" cy="0"/>
          <a:chOff x="0" y="0"/>
          <a:chExt cx="0" cy="0"/>
        </a:xfrm>
      </p:grpSpPr>
      <p:sp>
        <p:nvSpPr>
          <p:cNvPr id="62" name="Google Shape;62;p11"/>
          <p:cNvSpPr/>
          <p:nvPr/>
        </p:nvSpPr>
        <p:spPr>
          <a:xfrm>
            <a:off x="520300" y="505425"/>
            <a:ext cx="8049125" cy="4132625"/>
          </a:xfrm>
          <a:custGeom>
            <a:rect b="b" l="l" r="r" t="t"/>
            <a:pathLst>
              <a:path extrusionOk="0" h="165305" w="321965">
                <a:moveTo>
                  <a:pt x="17881" y="0"/>
                </a:moveTo>
                <a:lnTo>
                  <a:pt x="321965" y="0"/>
                </a:lnTo>
                <a:lnTo>
                  <a:pt x="321965" y="165305"/>
                </a:lnTo>
                <a:lnTo>
                  <a:pt x="17881" y="165305"/>
                </a:lnTo>
                <a:lnTo>
                  <a:pt x="18032" y="39617"/>
                </a:lnTo>
                <a:lnTo>
                  <a:pt x="0" y="22299"/>
                </a:lnTo>
                <a:lnTo>
                  <a:pt x="17881" y="22272"/>
                </a:lnTo>
                <a:close/>
              </a:path>
            </a:pathLst>
          </a:custGeom>
          <a:noFill/>
          <a:ln cap="flat" cmpd="sng" w="76200">
            <a:solidFill>
              <a:srgbClr val="FFFFFF"/>
            </a:solidFill>
            <a:prstDash val="solid"/>
            <a:miter lim="8000"/>
            <a:headEnd len="med" w="med" type="none"/>
            <a:tailEnd len="med" w="med" type="none"/>
          </a:ln>
        </p:spPr>
      </p:sp>
      <p:sp>
        <p:nvSpPr>
          <p:cNvPr id="63" name="Google Shape;63;p11"/>
          <p:cNvSpPr txBox="1"/>
          <p:nvPr>
            <p:ph idx="12" type="sldNum"/>
          </p:nvPr>
        </p:nvSpPr>
        <p:spPr>
          <a:xfrm>
            <a:off x="8536449" y="4749851"/>
            <a:ext cx="548700" cy="393600"/>
          </a:xfrm>
          <a:prstGeom prst="rect">
            <a:avLst/>
          </a:prstGeom>
        </p:spPr>
        <p:txBody>
          <a:bodyPr anchorCtr="0" anchor="t"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 name="Shape 64"/>
        <p:cNvGrpSpPr/>
        <p:nvPr/>
      </p:nvGrpSpPr>
      <p:grpSpPr>
        <a:xfrm>
          <a:off x="0" y="0"/>
          <a:ext cx="0" cy="0"/>
          <a:chOff x="0" y="0"/>
          <a:chExt cx="0" cy="0"/>
        </a:xfrm>
      </p:grpSpPr>
      <p:sp>
        <p:nvSpPr>
          <p:cNvPr id="65" name="Google Shape;65;p12"/>
          <p:cNvSpPr/>
          <p:nvPr/>
        </p:nvSpPr>
        <p:spPr>
          <a:xfrm>
            <a:off x="0" y="0"/>
            <a:ext cx="7680000" cy="5143500"/>
          </a:xfrm>
          <a:prstGeom prst="rect">
            <a:avLst/>
          </a:prstGeom>
          <a:gradFill>
            <a:gsLst>
              <a:gs pos="0">
                <a:schemeClr val="accent1"/>
              </a:gs>
              <a:gs pos="50000">
                <a:schemeClr val="accent3"/>
              </a:gs>
              <a:gs pos="100000">
                <a:schemeClr val="accent5"/>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2"/>
          <p:cNvSpPr/>
          <p:nvPr/>
        </p:nvSpPr>
        <p:spPr>
          <a:xfrm>
            <a:off x="367900" y="505425"/>
            <a:ext cx="8049125" cy="4132625"/>
          </a:xfrm>
          <a:custGeom>
            <a:rect b="b" l="l" r="r" t="t"/>
            <a:pathLst>
              <a:path extrusionOk="0" h="165305" w="321965">
                <a:moveTo>
                  <a:pt x="17881" y="0"/>
                </a:moveTo>
                <a:lnTo>
                  <a:pt x="321965" y="0"/>
                </a:lnTo>
                <a:lnTo>
                  <a:pt x="321965" y="165305"/>
                </a:lnTo>
                <a:lnTo>
                  <a:pt x="17881" y="165305"/>
                </a:lnTo>
                <a:lnTo>
                  <a:pt x="18032" y="39617"/>
                </a:lnTo>
                <a:lnTo>
                  <a:pt x="0" y="22299"/>
                </a:lnTo>
                <a:lnTo>
                  <a:pt x="17881" y="22272"/>
                </a:lnTo>
                <a:close/>
              </a:path>
            </a:pathLst>
          </a:custGeom>
          <a:noFill/>
          <a:ln cap="flat" cmpd="sng" w="76200">
            <a:solidFill>
              <a:srgbClr val="000000"/>
            </a:solidFill>
            <a:prstDash val="solid"/>
            <a:miter lim="8000"/>
            <a:headEnd len="med" w="med" type="none"/>
            <a:tailEnd len="med" w="med" type="none"/>
          </a:ln>
        </p:spPr>
      </p:sp>
      <p:sp>
        <p:nvSpPr>
          <p:cNvPr id="67" name="Google Shape;67;p12"/>
          <p:cNvSpPr txBox="1"/>
          <p:nvPr>
            <p:ph idx="12" type="sldNum"/>
          </p:nvPr>
        </p:nvSpPr>
        <p:spPr>
          <a:xfrm>
            <a:off x="8536449"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72" name="Shape 72"/>
        <p:cNvGrpSpPr/>
        <p:nvPr/>
      </p:nvGrpSpPr>
      <p:grpSpPr>
        <a:xfrm>
          <a:off x="0" y="0"/>
          <a:ext cx="0" cy="0"/>
          <a:chOff x="0" y="0"/>
          <a:chExt cx="0" cy="0"/>
        </a:xfrm>
      </p:grpSpPr>
      <p:sp>
        <p:nvSpPr>
          <p:cNvPr id="73" name="Google Shape;73;p14"/>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txBox="1"/>
          <p:nvPr>
            <p:ph type="ctrTitle"/>
          </p:nvPr>
        </p:nvSpPr>
        <p:spPr>
          <a:xfrm>
            <a:off x="1048725" y="3058625"/>
            <a:ext cx="4914000" cy="11598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75" name="Shape 75"/>
        <p:cNvGrpSpPr/>
        <p:nvPr/>
      </p:nvGrpSpPr>
      <p:grpSpPr>
        <a:xfrm>
          <a:off x="0" y="0"/>
          <a:ext cx="0" cy="0"/>
          <a:chOff x="0" y="0"/>
          <a:chExt cx="0" cy="0"/>
        </a:xfrm>
      </p:grpSpPr>
      <p:sp>
        <p:nvSpPr>
          <p:cNvPr id="76" name="Google Shape;76;p15"/>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txBox="1"/>
          <p:nvPr>
            <p:ph type="ctrTitle"/>
          </p:nvPr>
        </p:nvSpPr>
        <p:spPr>
          <a:xfrm>
            <a:off x="1012800" y="2497750"/>
            <a:ext cx="4950000" cy="11598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8" name="Google Shape;78;p15"/>
          <p:cNvSpPr txBox="1"/>
          <p:nvPr>
            <p:ph idx="1" type="subTitle"/>
          </p:nvPr>
        </p:nvSpPr>
        <p:spPr>
          <a:xfrm>
            <a:off x="1012800" y="3678252"/>
            <a:ext cx="4950000" cy="784800"/>
          </a:xfrm>
          <a:prstGeom prst="rect">
            <a:avLst/>
          </a:prstGeom>
        </p:spPr>
        <p:txBody>
          <a:bodyPr anchorCtr="0" anchor="t" bIns="91425" lIns="91425" spcFirstLastPara="1" rIns="91425" wrap="square" tIns="91425">
            <a:noAutofit/>
          </a:bodyPr>
          <a:lstStyle>
            <a:lvl1pPr lvl="0">
              <a:spcBef>
                <a:spcPts val="0"/>
              </a:spcBef>
              <a:spcAft>
                <a:spcPts val="0"/>
              </a:spcAft>
              <a:buClr>
                <a:srgbClr val="000000"/>
              </a:buClr>
              <a:buSzPts val="2000"/>
              <a:buNone/>
              <a:defRPr>
                <a:solidFill>
                  <a:srgbClr val="000000"/>
                </a:solidFill>
              </a:defRPr>
            </a:lvl1pPr>
            <a:lvl2pPr lvl="1">
              <a:spcBef>
                <a:spcPts val="0"/>
              </a:spcBef>
              <a:spcAft>
                <a:spcPts val="0"/>
              </a:spcAft>
              <a:buClr>
                <a:srgbClr val="000000"/>
              </a:buClr>
              <a:buSzPts val="2000"/>
              <a:buNone/>
              <a:defRPr>
                <a:solidFill>
                  <a:srgbClr val="000000"/>
                </a:solidFill>
              </a:defRPr>
            </a:lvl2pPr>
            <a:lvl3pPr lvl="2">
              <a:spcBef>
                <a:spcPts val="0"/>
              </a:spcBef>
              <a:spcAft>
                <a:spcPts val="0"/>
              </a:spcAft>
              <a:buClr>
                <a:srgbClr val="000000"/>
              </a:buClr>
              <a:buSzPts val="2000"/>
              <a:buNone/>
              <a:defRPr>
                <a:solidFill>
                  <a:srgbClr val="000000"/>
                </a:solidFill>
              </a:defRPr>
            </a:lvl3pPr>
            <a:lvl4pPr lvl="3">
              <a:spcBef>
                <a:spcPts val="0"/>
              </a:spcBef>
              <a:spcAft>
                <a:spcPts val="0"/>
              </a:spcAft>
              <a:buClr>
                <a:srgbClr val="000000"/>
              </a:buClr>
              <a:buSzPts val="2000"/>
              <a:buNone/>
              <a:defRPr>
                <a:solidFill>
                  <a:srgbClr val="000000"/>
                </a:solidFill>
              </a:defRPr>
            </a:lvl4pPr>
            <a:lvl5pPr lvl="4">
              <a:spcBef>
                <a:spcPts val="0"/>
              </a:spcBef>
              <a:spcAft>
                <a:spcPts val="0"/>
              </a:spcAft>
              <a:buClr>
                <a:srgbClr val="000000"/>
              </a:buClr>
              <a:buSzPts val="2000"/>
              <a:buNone/>
              <a:defRPr>
                <a:solidFill>
                  <a:srgbClr val="000000"/>
                </a:solidFill>
              </a:defRPr>
            </a:lvl5pPr>
            <a:lvl6pPr lvl="5">
              <a:spcBef>
                <a:spcPts val="0"/>
              </a:spcBef>
              <a:spcAft>
                <a:spcPts val="0"/>
              </a:spcAft>
              <a:buClr>
                <a:srgbClr val="000000"/>
              </a:buClr>
              <a:buSzPts val="2000"/>
              <a:buNone/>
              <a:defRPr>
                <a:solidFill>
                  <a:srgbClr val="000000"/>
                </a:solidFill>
              </a:defRPr>
            </a:lvl6pPr>
            <a:lvl7pPr lvl="6">
              <a:spcBef>
                <a:spcPts val="0"/>
              </a:spcBef>
              <a:spcAft>
                <a:spcPts val="0"/>
              </a:spcAft>
              <a:buClr>
                <a:srgbClr val="000000"/>
              </a:buClr>
              <a:buSzPts val="2000"/>
              <a:buNone/>
              <a:defRPr>
                <a:solidFill>
                  <a:srgbClr val="000000"/>
                </a:solidFill>
              </a:defRPr>
            </a:lvl7pPr>
            <a:lvl8pPr lvl="7">
              <a:spcBef>
                <a:spcPts val="0"/>
              </a:spcBef>
              <a:spcAft>
                <a:spcPts val="0"/>
              </a:spcAft>
              <a:buClr>
                <a:srgbClr val="000000"/>
              </a:buClr>
              <a:buSzPts val="2000"/>
              <a:buNone/>
              <a:defRPr>
                <a:solidFill>
                  <a:srgbClr val="000000"/>
                </a:solidFill>
              </a:defRPr>
            </a:lvl8pPr>
            <a:lvl9pPr lvl="8">
              <a:spcBef>
                <a:spcPts val="0"/>
              </a:spcBef>
              <a:spcAft>
                <a:spcPts val="0"/>
              </a:spcAft>
              <a:buClr>
                <a:srgbClr val="000000"/>
              </a:buClr>
              <a:buSzPts val="2000"/>
              <a:buNone/>
              <a:defRPr>
                <a:solidFill>
                  <a:srgbClr val="000000"/>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79" name="Shape 79"/>
        <p:cNvGrpSpPr/>
        <p:nvPr/>
      </p:nvGrpSpPr>
      <p:grpSpPr>
        <a:xfrm>
          <a:off x="0" y="0"/>
          <a:ext cx="0" cy="0"/>
          <a:chOff x="0" y="0"/>
          <a:chExt cx="0" cy="0"/>
        </a:xfrm>
      </p:grpSpPr>
      <p:sp>
        <p:nvSpPr>
          <p:cNvPr id="80" name="Google Shape;80;p16"/>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6"/>
          <p:cNvSpPr txBox="1"/>
          <p:nvPr>
            <p:ph idx="1" type="body"/>
          </p:nvPr>
        </p:nvSpPr>
        <p:spPr>
          <a:xfrm>
            <a:off x="1804525" y="854775"/>
            <a:ext cx="5152200" cy="3505200"/>
          </a:xfrm>
          <a:prstGeom prst="rect">
            <a:avLst/>
          </a:prstGeom>
        </p:spPr>
        <p:txBody>
          <a:bodyPr anchorCtr="0" anchor="t" bIns="91425" lIns="91425" spcFirstLastPara="1" rIns="91425" wrap="square" tIns="91425">
            <a:noAutofit/>
          </a:bodyPr>
          <a:lstStyle>
            <a:lvl1pPr indent="-431800" lvl="0" marL="457200">
              <a:lnSpc>
                <a:spcPct val="115000"/>
              </a:lnSpc>
              <a:spcBef>
                <a:spcPts val="600"/>
              </a:spcBef>
              <a:spcAft>
                <a:spcPts val="0"/>
              </a:spcAft>
              <a:buSzPts val="3200"/>
              <a:buChar char="▪"/>
              <a:defRPr i="1" sz="3200"/>
            </a:lvl1pPr>
            <a:lvl2pPr indent="-431800" lvl="1" marL="914400">
              <a:lnSpc>
                <a:spcPct val="115000"/>
              </a:lnSpc>
              <a:spcBef>
                <a:spcPts val="0"/>
              </a:spcBef>
              <a:spcAft>
                <a:spcPts val="0"/>
              </a:spcAft>
              <a:buSzPts val="3200"/>
              <a:buChar char="□"/>
              <a:defRPr i="1" sz="3200"/>
            </a:lvl2pPr>
            <a:lvl3pPr indent="-431800" lvl="2" marL="1371600">
              <a:lnSpc>
                <a:spcPct val="115000"/>
              </a:lnSpc>
              <a:spcBef>
                <a:spcPts val="0"/>
              </a:spcBef>
              <a:spcAft>
                <a:spcPts val="0"/>
              </a:spcAft>
              <a:buSzPts val="3200"/>
              <a:buChar char="□"/>
              <a:defRPr i="1" sz="3200"/>
            </a:lvl3pPr>
            <a:lvl4pPr indent="-431800" lvl="3" marL="1828800">
              <a:lnSpc>
                <a:spcPct val="115000"/>
              </a:lnSpc>
              <a:spcBef>
                <a:spcPts val="0"/>
              </a:spcBef>
              <a:spcAft>
                <a:spcPts val="0"/>
              </a:spcAft>
              <a:buSzPts val="3200"/>
              <a:buChar char="□"/>
              <a:defRPr i="1" sz="3200"/>
            </a:lvl4pPr>
            <a:lvl5pPr indent="-431800" lvl="4" marL="2286000">
              <a:lnSpc>
                <a:spcPct val="115000"/>
              </a:lnSpc>
              <a:spcBef>
                <a:spcPts val="0"/>
              </a:spcBef>
              <a:spcAft>
                <a:spcPts val="0"/>
              </a:spcAft>
              <a:buSzPts val="3200"/>
              <a:buChar char="○"/>
              <a:defRPr i="1" sz="3200"/>
            </a:lvl5pPr>
            <a:lvl6pPr indent="-431800" lvl="5" marL="2743200">
              <a:lnSpc>
                <a:spcPct val="115000"/>
              </a:lnSpc>
              <a:spcBef>
                <a:spcPts val="0"/>
              </a:spcBef>
              <a:spcAft>
                <a:spcPts val="0"/>
              </a:spcAft>
              <a:buSzPts val="3200"/>
              <a:buChar char="■"/>
              <a:defRPr i="1" sz="3200"/>
            </a:lvl6pPr>
            <a:lvl7pPr indent="-431800" lvl="6" marL="3200400">
              <a:lnSpc>
                <a:spcPct val="115000"/>
              </a:lnSpc>
              <a:spcBef>
                <a:spcPts val="0"/>
              </a:spcBef>
              <a:spcAft>
                <a:spcPts val="0"/>
              </a:spcAft>
              <a:buSzPts val="3200"/>
              <a:buChar char="●"/>
              <a:defRPr i="1" sz="3200"/>
            </a:lvl7pPr>
            <a:lvl8pPr indent="-431800" lvl="7" marL="3657600">
              <a:lnSpc>
                <a:spcPct val="115000"/>
              </a:lnSpc>
              <a:spcBef>
                <a:spcPts val="0"/>
              </a:spcBef>
              <a:spcAft>
                <a:spcPts val="0"/>
              </a:spcAft>
              <a:buSzPts val="3200"/>
              <a:buChar char="○"/>
              <a:defRPr i="1" sz="3200"/>
            </a:lvl8pPr>
            <a:lvl9pPr indent="-431800" lvl="8" marL="4114800">
              <a:lnSpc>
                <a:spcPct val="115000"/>
              </a:lnSpc>
              <a:spcBef>
                <a:spcPts val="0"/>
              </a:spcBef>
              <a:spcAft>
                <a:spcPts val="0"/>
              </a:spcAft>
              <a:buSzPts val="3200"/>
              <a:buChar char="■"/>
              <a:defRPr i="1" sz="3200"/>
            </a:lvl9pPr>
          </a:lstStyle>
          <a:p/>
        </p:txBody>
      </p:sp>
      <p:sp>
        <p:nvSpPr>
          <p:cNvPr id="82" name="Google Shape;82;p16"/>
          <p:cNvSpPr/>
          <p:nvPr/>
        </p:nvSpPr>
        <p:spPr>
          <a:xfrm>
            <a:off x="617750" y="603375"/>
            <a:ext cx="948000" cy="948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6"/>
          <p:cNvSpPr/>
          <p:nvPr/>
        </p:nvSpPr>
        <p:spPr>
          <a:xfrm>
            <a:off x="809196" y="854775"/>
            <a:ext cx="565108" cy="445200"/>
          </a:xfrm>
          <a:prstGeom prst="rect">
            <a:avLst/>
          </a:prstGeom>
        </p:spPr>
        <p:txBody>
          <a:bodyPr>
            <a:prstTxWarp prst="textPlain"/>
          </a:bodyPr>
          <a:lstStyle/>
          <a:p>
            <a:pPr lvl="0" algn="ctr"/>
            <a:r>
              <a:rPr b="1" i="0">
                <a:ln>
                  <a:noFill/>
                </a:ln>
                <a:solidFill>
                  <a:srgbClr val="FFFFFF"/>
                </a:solidFill>
                <a:latin typeface="Arial"/>
              </a:rPr>
              <a:t>“</a:t>
            </a:r>
          </a:p>
        </p:txBody>
      </p:sp>
      <p:sp>
        <p:nvSpPr>
          <p:cNvPr id="84" name="Google Shape;84;p16"/>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85" name="Shape 85"/>
        <p:cNvGrpSpPr/>
        <p:nvPr/>
      </p:nvGrpSpPr>
      <p:grpSpPr>
        <a:xfrm>
          <a:off x="0" y="0"/>
          <a:ext cx="0" cy="0"/>
          <a:chOff x="0" y="0"/>
          <a:chExt cx="0" cy="0"/>
        </a:xfrm>
      </p:grpSpPr>
      <p:sp>
        <p:nvSpPr>
          <p:cNvPr id="86" name="Google Shape;86;p17"/>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7"/>
          <p:cNvSpPr txBox="1"/>
          <p:nvPr>
            <p:ph type="title"/>
          </p:nvPr>
        </p:nvSpPr>
        <p:spPr>
          <a:xfrm>
            <a:off x="869150" y="847600"/>
            <a:ext cx="5092200" cy="1360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88" name="Google Shape;88;p17"/>
          <p:cNvSpPr txBox="1"/>
          <p:nvPr>
            <p:ph idx="1" type="body"/>
          </p:nvPr>
        </p:nvSpPr>
        <p:spPr>
          <a:xfrm>
            <a:off x="869150" y="2312925"/>
            <a:ext cx="7405800" cy="20040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a:lvl1pPr>
            <a:lvl2pPr indent="-355600" lvl="1" marL="914400">
              <a:spcBef>
                <a:spcPts val="0"/>
              </a:spcBef>
              <a:spcAft>
                <a:spcPts val="0"/>
              </a:spcAft>
              <a:buSzPts val="2000"/>
              <a:buChar char="□"/>
              <a:defRPr/>
            </a:lvl2pPr>
            <a:lvl3pPr indent="-355600" lvl="2" marL="1371600">
              <a:spcBef>
                <a:spcPts val="0"/>
              </a:spcBef>
              <a:spcAft>
                <a:spcPts val="0"/>
              </a:spcAft>
              <a:buSzPts val="20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89" name="Google Shape;89;p17"/>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90" name="Shape 90"/>
        <p:cNvGrpSpPr/>
        <p:nvPr/>
      </p:nvGrpSpPr>
      <p:grpSpPr>
        <a:xfrm>
          <a:off x="0" y="0"/>
          <a:ext cx="0" cy="0"/>
          <a:chOff x="0" y="0"/>
          <a:chExt cx="0" cy="0"/>
        </a:xfrm>
      </p:grpSpPr>
      <p:sp>
        <p:nvSpPr>
          <p:cNvPr id="91" name="Google Shape;91;p18"/>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8"/>
          <p:cNvSpPr txBox="1"/>
          <p:nvPr>
            <p:ph type="title"/>
          </p:nvPr>
        </p:nvSpPr>
        <p:spPr>
          <a:xfrm>
            <a:off x="869150" y="847600"/>
            <a:ext cx="5092200" cy="1360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93" name="Google Shape;93;p18"/>
          <p:cNvSpPr txBox="1"/>
          <p:nvPr>
            <p:ph idx="1" type="body"/>
          </p:nvPr>
        </p:nvSpPr>
        <p:spPr>
          <a:xfrm>
            <a:off x="869150" y="2312925"/>
            <a:ext cx="3594600" cy="2133300"/>
          </a:xfrm>
          <a:prstGeom prst="rect">
            <a:avLst/>
          </a:prstGeom>
        </p:spPr>
        <p:txBody>
          <a:bodyPr anchorCtr="0" anchor="t" bIns="91425" lIns="91425" spcFirstLastPara="1" rIns="91425" wrap="square" tIns="91425">
            <a:noAutofit/>
          </a:bodyPr>
          <a:lstStyle>
            <a:lvl1pPr indent="-330200" lvl="0" marL="457200">
              <a:spcBef>
                <a:spcPts val="60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94" name="Google Shape;94;p18"/>
          <p:cNvSpPr txBox="1"/>
          <p:nvPr>
            <p:ph idx="2" type="body"/>
          </p:nvPr>
        </p:nvSpPr>
        <p:spPr>
          <a:xfrm>
            <a:off x="4680228" y="2312925"/>
            <a:ext cx="3594600" cy="2133300"/>
          </a:xfrm>
          <a:prstGeom prst="rect">
            <a:avLst/>
          </a:prstGeom>
        </p:spPr>
        <p:txBody>
          <a:bodyPr anchorCtr="0" anchor="t" bIns="91425" lIns="91425" spcFirstLastPara="1" rIns="91425" wrap="square" tIns="91425">
            <a:noAutofit/>
          </a:bodyPr>
          <a:lstStyle>
            <a:lvl1pPr indent="-330200" lvl="0" marL="457200">
              <a:spcBef>
                <a:spcPts val="60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95" name="Google Shape;95;p18"/>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96" name="Shape 96"/>
        <p:cNvGrpSpPr/>
        <p:nvPr/>
      </p:nvGrpSpPr>
      <p:grpSpPr>
        <a:xfrm>
          <a:off x="0" y="0"/>
          <a:ext cx="0" cy="0"/>
          <a:chOff x="0" y="0"/>
          <a:chExt cx="0" cy="0"/>
        </a:xfrm>
      </p:grpSpPr>
      <p:sp>
        <p:nvSpPr>
          <p:cNvPr id="97" name="Google Shape;97;p19"/>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9"/>
          <p:cNvSpPr txBox="1"/>
          <p:nvPr>
            <p:ph type="title"/>
          </p:nvPr>
        </p:nvSpPr>
        <p:spPr>
          <a:xfrm>
            <a:off x="869150" y="847600"/>
            <a:ext cx="5092200" cy="1360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99" name="Google Shape;99;p19"/>
          <p:cNvSpPr txBox="1"/>
          <p:nvPr>
            <p:ph idx="1" type="body"/>
          </p:nvPr>
        </p:nvSpPr>
        <p:spPr>
          <a:xfrm>
            <a:off x="869150" y="2312925"/>
            <a:ext cx="2366400" cy="2040000"/>
          </a:xfrm>
          <a:prstGeom prst="rect">
            <a:avLst/>
          </a:prstGeom>
        </p:spPr>
        <p:txBody>
          <a:bodyPr anchorCtr="0" anchor="t" bIns="91425" lIns="91425" spcFirstLastPara="1" rIns="91425" wrap="square" tIns="91425">
            <a:noAutofit/>
          </a:bodyPr>
          <a:lstStyle>
            <a:lvl1pPr indent="-317500" lvl="0" marL="457200">
              <a:spcBef>
                <a:spcPts val="60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00" name="Google Shape;100;p19"/>
          <p:cNvSpPr txBox="1"/>
          <p:nvPr>
            <p:ph idx="2" type="body"/>
          </p:nvPr>
        </p:nvSpPr>
        <p:spPr>
          <a:xfrm>
            <a:off x="3356739" y="2312925"/>
            <a:ext cx="2366400" cy="2040000"/>
          </a:xfrm>
          <a:prstGeom prst="rect">
            <a:avLst/>
          </a:prstGeom>
        </p:spPr>
        <p:txBody>
          <a:bodyPr anchorCtr="0" anchor="t" bIns="91425" lIns="91425" spcFirstLastPara="1" rIns="91425" wrap="square" tIns="91425">
            <a:noAutofit/>
          </a:bodyPr>
          <a:lstStyle>
            <a:lvl1pPr indent="-317500" lvl="0" marL="457200">
              <a:spcBef>
                <a:spcPts val="60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01" name="Google Shape;101;p19"/>
          <p:cNvSpPr txBox="1"/>
          <p:nvPr>
            <p:ph idx="3" type="body"/>
          </p:nvPr>
        </p:nvSpPr>
        <p:spPr>
          <a:xfrm>
            <a:off x="5844329" y="2312925"/>
            <a:ext cx="2366400" cy="2040000"/>
          </a:xfrm>
          <a:prstGeom prst="rect">
            <a:avLst/>
          </a:prstGeom>
        </p:spPr>
        <p:txBody>
          <a:bodyPr anchorCtr="0" anchor="t" bIns="91425" lIns="91425" spcFirstLastPara="1" rIns="91425" wrap="square" tIns="91425">
            <a:noAutofit/>
          </a:bodyPr>
          <a:lstStyle>
            <a:lvl1pPr indent="-317500" lvl="0" marL="457200">
              <a:spcBef>
                <a:spcPts val="60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02" name="Google Shape;102;p19"/>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3" name="Shape 103"/>
        <p:cNvGrpSpPr/>
        <p:nvPr/>
      </p:nvGrpSpPr>
      <p:grpSpPr>
        <a:xfrm>
          <a:off x="0" y="0"/>
          <a:ext cx="0" cy="0"/>
          <a:chOff x="0" y="0"/>
          <a:chExt cx="0" cy="0"/>
        </a:xfrm>
      </p:grpSpPr>
      <p:sp>
        <p:nvSpPr>
          <p:cNvPr id="104" name="Google Shape;104;p20"/>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0"/>
          <p:cNvSpPr txBox="1"/>
          <p:nvPr>
            <p:ph type="title"/>
          </p:nvPr>
        </p:nvSpPr>
        <p:spPr>
          <a:xfrm>
            <a:off x="869150" y="847600"/>
            <a:ext cx="5092200" cy="1360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106" name="Google Shape;106;p20"/>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7" name="Shape 107"/>
        <p:cNvGrpSpPr/>
        <p:nvPr/>
      </p:nvGrpSpPr>
      <p:grpSpPr>
        <a:xfrm>
          <a:off x="0" y="0"/>
          <a:ext cx="0" cy="0"/>
          <a:chOff x="0" y="0"/>
          <a:chExt cx="0" cy="0"/>
        </a:xfrm>
      </p:grpSpPr>
      <p:sp>
        <p:nvSpPr>
          <p:cNvPr id="108" name="Google Shape;108;p21"/>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1"/>
          <p:cNvSpPr txBox="1"/>
          <p:nvPr>
            <p:ph idx="1" type="body"/>
          </p:nvPr>
        </p:nvSpPr>
        <p:spPr>
          <a:xfrm>
            <a:off x="840425" y="3949100"/>
            <a:ext cx="7463100" cy="519600"/>
          </a:xfrm>
          <a:prstGeom prst="rect">
            <a:avLst/>
          </a:prstGeom>
        </p:spPr>
        <p:txBody>
          <a:bodyPr anchorCtr="0" anchor="t" bIns="91425" lIns="91425" spcFirstLastPara="1" rIns="91425" wrap="square" tIns="91425">
            <a:noAutofit/>
          </a:bodyPr>
          <a:lstStyle>
            <a:lvl1pPr indent="-228600" lvl="0" marL="457200">
              <a:spcBef>
                <a:spcPts val="360"/>
              </a:spcBef>
              <a:spcAft>
                <a:spcPts val="0"/>
              </a:spcAft>
              <a:buSzPts val="1800"/>
              <a:buFont typeface="Work Sans"/>
              <a:buNone/>
              <a:defRPr b="1" sz="1800">
                <a:latin typeface="Work Sans"/>
                <a:ea typeface="Work Sans"/>
                <a:cs typeface="Work Sans"/>
                <a:sym typeface="Work Sans"/>
              </a:defRPr>
            </a:lvl1pPr>
          </a:lstStyle>
          <a:p/>
        </p:txBody>
      </p:sp>
      <p:sp>
        <p:nvSpPr>
          <p:cNvPr id="110" name="Google Shape;110;p21"/>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lvl1pPr lvl="0">
              <a:buNone/>
              <a:defRPr>
                <a:latin typeface="Work Sans"/>
                <a:ea typeface="Work Sans"/>
                <a:cs typeface="Work Sans"/>
                <a:sym typeface="Work Sans"/>
              </a:defRPr>
            </a:lvl1pPr>
            <a:lvl2pPr lvl="1">
              <a:buNone/>
              <a:defRPr>
                <a:latin typeface="Work Sans"/>
                <a:ea typeface="Work Sans"/>
                <a:cs typeface="Work Sans"/>
                <a:sym typeface="Work Sans"/>
              </a:defRPr>
            </a:lvl2pPr>
            <a:lvl3pPr lvl="2">
              <a:buNone/>
              <a:defRPr>
                <a:latin typeface="Work Sans"/>
                <a:ea typeface="Work Sans"/>
                <a:cs typeface="Work Sans"/>
                <a:sym typeface="Work Sans"/>
              </a:defRPr>
            </a:lvl3pPr>
            <a:lvl4pPr lvl="3">
              <a:buNone/>
              <a:defRPr>
                <a:latin typeface="Work Sans"/>
                <a:ea typeface="Work Sans"/>
                <a:cs typeface="Work Sans"/>
                <a:sym typeface="Work Sans"/>
              </a:defRPr>
            </a:lvl4pPr>
            <a:lvl5pPr lvl="4">
              <a:buNone/>
              <a:defRPr>
                <a:latin typeface="Work Sans"/>
                <a:ea typeface="Work Sans"/>
                <a:cs typeface="Work Sans"/>
                <a:sym typeface="Work Sans"/>
              </a:defRPr>
            </a:lvl5pPr>
            <a:lvl6pPr lvl="5">
              <a:buNone/>
              <a:defRPr>
                <a:latin typeface="Work Sans"/>
                <a:ea typeface="Work Sans"/>
                <a:cs typeface="Work Sans"/>
                <a:sym typeface="Work Sans"/>
              </a:defRPr>
            </a:lvl6pPr>
            <a:lvl7pPr lvl="6">
              <a:buNone/>
              <a:defRPr>
                <a:latin typeface="Work Sans"/>
                <a:ea typeface="Work Sans"/>
                <a:cs typeface="Work Sans"/>
                <a:sym typeface="Work Sans"/>
              </a:defRPr>
            </a:lvl7pPr>
            <a:lvl8pPr lvl="7">
              <a:buNone/>
              <a:defRPr>
                <a:latin typeface="Work Sans"/>
                <a:ea typeface="Work Sans"/>
                <a:cs typeface="Work Sans"/>
                <a:sym typeface="Work Sans"/>
              </a:defRPr>
            </a:lvl8pPr>
            <a:lvl9pPr lvl="8">
              <a:buNone/>
              <a:defRPr>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3" name="Shape 13"/>
        <p:cNvGrpSpPr/>
        <p:nvPr/>
      </p:nvGrpSpPr>
      <p:grpSpPr>
        <a:xfrm>
          <a:off x="0" y="0"/>
          <a:ext cx="0" cy="0"/>
          <a:chOff x="0" y="0"/>
          <a:chExt cx="0" cy="0"/>
        </a:xfrm>
      </p:grpSpPr>
      <p:sp>
        <p:nvSpPr>
          <p:cNvPr id="14" name="Google Shape;14;p3"/>
          <p:cNvSpPr/>
          <p:nvPr/>
        </p:nvSpPr>
        <p:spPr>
          <a:xfrm>
            <a:off x="0" y="0"/>
            <a:ext cx="2523000" cy="5143500"/>
          </a:xfrm>
          <a:prstGeom prst="rect">
            <a:avLst/>
          </a:prstGeom>
          <a:gradFill>
            <a:gsLst>
              <a:gs pos="0">
                <a:schemeClr val="accent1"/>
              </a:gs>
              <a:gs pos="50000">
                <a:schemeClr val="accent3"/>
              </a:gs>
              <a:gs pos="100000">
                <a:schemeClr val="accent5"/>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p:nvPr/>
        </p:nvSpPr>
        <p:spPr>
          <a:xfrm>
            <a:off x="367900" y="505425"/>
            <a:ext cx="8049125" cy="4132625"/>
          </a:xfrm>
          <a:custGeom>
            <a:rect b="b" l="l" r="r" t="t"/>
            <a:pathLst>
              <a:path extrusionOk="0" h="165305" w="321965">
                <a:moveTo>
                  <a:pt x="17881" y="0"/>
                </a:moveTo>
                <a:lnTo>
                  <a:pt x="321965" y="0"/>
                </a:lnTo>
                <a:lnTo>
                  <a:pt x="321965" y="165305"/>
                </a:lnTo>
                <a:lnTo>
                  <a:pt x="17881" y="165305"/>
                </a:lnTo>
                <a:lnTo>
                  <a:pt x="18032" y="39617"/>
                </a:lnTo>
                <a:lnTo>
                  <a:pt x="0" y="22299"/>
                </a:lnTo>
                <a:lnTo>
                  <a:pt x="17881" y="22272"/>
                </a:lnTo>
                <a:close/>
              </a:path>
            </a:pathLst>
          </a:custGeom>
          <a:noFill/>
          <a:ln cap="flat" cmpd="sng" w="76200">
            <a:solidFill>
              <a:srgbClr val="000000"/>
            </a:solidFill>
            <a:prstDash val="solid"/>
            <a:miter lim="8000"/>
            <a:headEnd len="med" w="med" type="none"/>
            <a:tailEnd len="med" w="med" type="none"/>
          </a:ln>
        </p:spPr>
      </p:sp>
      <p:sp>
        <p:nvSpPr>
          <p:cNvPr id="16" name="Google Shape;16;p3"/>
          <p:cNvSpPr txBox="1"/>
          <p:nvPr>
            <p:ph type="ctrTitle"/>
          </p:nvPr>
        </p:nvSpPr>
        <p:spPr>
          <a:xfrm>
            <a:off x="1351100" y="771900"/>
            <a:ext cx="5832600" cy="1159800"/>
          </a:xfrm>
          <a:prstGeom prst="rect">
            <a:avLst/>
          </a:prstGeom>
        </p:spPr>
        <p:txBody>
          <a:bodyPr anchorCtr="0" anchor="t" bIns="91425" lIns="91425" spcFirstLastPara="1" rIns="91425" wrap="square" tIns="91425">
            <a:noAutofit/>
          </a:bodyPr>
          <a:lstStyle>
            <a:lvl1pPr lvl="0" rtl="0">
              <a:spcBef>
                <a:spcPts val="0"/>
              </a:spcBef>
              <a:spcAft>
                <a:spcPts val="0"/>
              </a:spcAft>
              <a:buSzPts val="5200"/>
              <a:buNone/>
              <a:defRPr sz="52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7" name="Google Shape;17;p3"/>
          <p:cNvSpPr txBox="1"/>
          <p:nvPr>
            <p:ph idx="1" type="subTitle"/>
          </p:nvPr>
        </p:nvSpPr>
        <p:spPr>
          <a:xfrm>
            <a:off x="1351100" y="2485801"/>
            <a:ext cx="5832600" cy="784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1800"/>
              <a:buNone/>
              <a:defRPr sz="1800">
                <a:solidFill>
                  <a:srgbClr val="FFFFFF"/>
                </a:solidFill>
                <a:highlight>
                  <a:srgbClr val="000000"/>
                </a:highlight>
              </a:defRPr>
            </a:lvl1pPr>
            <a:lvl2pPr lvl="1" rtl="0">
              <a:spcBef>
                <a:spcPts val="0"/>
              </a:spcBef>
              <a:spcAft>
                <a:spcPts val="0"/>
              </a:spcAft>
              <a:buClr>
                <a:srgbClr val="FFFFFF"/>
              </a:buClr>
              <a:buSzPts val="1800"/>
              <a:buNone/>
              <a:defRPr sz="1800">
                <a:solidFill>
                  <a:srgbClr val="FFFFFF"/>
                </a:solidFill>
                <a:highlight>
                  <a:srgbClr val="000000"/>
                </a:highlight>
              </a:defRPr>
            </a:lvl2pPr>
            <a:lvl3pPr lvl="2" rtl="0">
              <a:spcBef>
                <a:spcPts val="0"/>
              </a:spcBef>
              <a:spcAft>
                <a:spcPts val="0"/>
              </a:spcAft>
              <a:buClr>
                <a:srgbClr val="FFFFFF"/>
              </a:buClr>
              <a:buSzPts val="1800"/>
              <a:buNone/>
              <a:defRPr sz="1800">
                <a:solidFill>
                  <a:srgbClr val="FFFFFF"/>
                </a:solidFill>
                <a:highlight>
                  <a:srgbClr val="000000"/>
                </a:highlight>
              </a:defRPr>
            </a:lvl3pPr>
            <a:lvl4pPr lvl="3" rtl="0">
              <a:spcBef>
                <a:spcPts val="0"/>
              </a:spcBef>
              <a:spcAft>
                <a:spcPts val="0"/>
              </a:spcAft>
              <a:buClr>
                <a:srgbClr val="FFFFFF"/>
              </a:buClr>
              <a:buSzPts val="1800"/>
              <a:buNone/>
              <a:defRPr sz="1800">
                <a:solidFill>
                  <a:srgbClr val="FFFFFF"/>
                </a:solidFill>
                <a:highlight>
                  <a:srgbClr val="000000"/>
                </a:highlight>
              </a:defRPr>
            </a:lvl4pPr>
            <a:lvl5pPr lvl="4" rtl="0">
              <a:spcBef>
                <a:spcPts val="0"/>
              </a:spcBef>
              <a:spcAft>
                <a:spcPts val="0"/>
              </a:spcAft>
              <a:buClr>
                <a:srgbClr val="FFFFFF"/>
              </a:buClr>
              <a:buSzPts val="1800"/>
              <a:buNone/>
              <a:defRPr sz="1800">
                <a:solidFill>
                  <a:srgbClr val="FFFFFF"/>
                </a:solidFill>
                <a:highlight>
                  <a:srgbClr val="000000"/>
                </a:highlight>
              </a:defRPr>
            </a:lvl5pPr>
            <a:lvl6pPr lvl="5" rtl="0">
              <a:spcBef>
                <a:spcPts val="0"/>
              </a:spcBef>
              <a:spcAft>
                <a:spcPts val="0"/>
              </a:spcAft>
              <a:buClr>
                <a:srgbClr val="FFFFFF"/>
              </a:buClr>
              <a:buSzPts val="1800"/>
              <a:buNone/>
              <a:defRPr sz="1800">
                <a:solidFill>
                  <a:srgbClr val="FFFFFF"/>
                </a:solidFill>
                <a:highlight>
                  <a:srgbClr val="000000"/>
                </a:highlight>
              </a:defRPr>
            </a:lvl6pPr>
            <a:lvl7pPr lvl="6" rtl="0">
              <a:spcBef>
                <a:spcPts val="0"/>
              </a:spcBef>
              <a:spcAft>
                <a:spcPts val="0"/>
              </a:spcAft>
              <a:buClr>
                <a:srgbClr val="FFFFFF"/>
              </a:buClr>
              <a:buSzPts val="1800"/>
              <a:buNone/>
              <a:defRPr sz="1800">
                <a:solidFill>
                  <a:srgbClr val="FFFFFF"/>
                </a:solidFill>
                <a:highlight>
                  <a:srgbClr val="000000"/>
                </a:highlight>
              </a:defRPr>
            </a:lvl7pPr>
            <a:lvl8pPr lvl="7" rtl="0">
              <a:spcBef>
                <a:spcPts val="0"/>
              </a:spcBef>
              <a:spcAft>
                <a:spcPts val="0"/>
              </a:spcAft>
              <a:buClr>
                <a:srgbClr val="FFFFFF"/>
              </a:buClr>
              <a:buSzPts val="1800"/>
              <a:buNone/>
              <a:defRPr sz="1800">
                <a:solidFill>
                  <a:srgbClr val="FFFFFF"/>
                </a:solidFill>
                <a:highlight>
                  <a:srgbClr val="000000"/>
                </a:highlight>
              </a:defRPr>
            </a:lvl8pPr>
            <a:lvl9pPr lvl="8" rtl="0">
              <a:spcBef>
                <a:spcPts val="0"/>
              </a:spcBef>
              <a:spcAft>
                <a:spcPts val="0"/>
              </a:spcAft>
              <a:buClr>
                <a:srgbClr val="FFFFFF"/>
              </a:buClr>
              <a:buSzPts val="1800"/>
              <a:buNone/>
              <a:defRPr sz="1800">
                <a:solidFill>
                  <a:srgbClr val="FFFFFF"/>
                </a:solidFill>
                <a:highlight>
                  <a:srgbClr val="000000"/>
                </a:highlight>
              </a:defRPr>
            </a:lvl9pPr>
          </a:lstStyle>
          <a:p/>
        </p:txBody>
      </p:sp>
      <p:sp>
        <p:nvSpPr>
          <p:cNvPr id="18" name="Google Shape;18;p3"/>
          <p:cNvSpPr txBox="1"/>
          <p:nvPr>
            <p:ph idx="12" type="sldNum"/>
          </p:nvPr>
        </p:nvSpPr>
        <p:spPr>
          <a:xfrm>
            <a:off x="8536449"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1" name="Shape 111"/>
        <p:cNvGrpSpPr/>
        <p:nvPr/>
      </p:nvGrpSpPr>
      <p:grpSpPr>
        <a:xfrm>
          <a:off x="0" y="0"/>
          <a:ext cx="0" cy="0"/>
          <a:chOff x="0" y="0"/>
          <a:chExt cx="0" cy="0"/>
        </a:xfrm>
      </p:grpSpPr>
      <p:sp>
        <p:nvSpPr>
          <p:cNvPr id="112" name="Google Shape;112;p22"/>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2"/>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everse">
  <p:cSld name="BLANK_1">
    <p:bg>
      <p:bgPr>
        <a:solidFill>
          <a:srgbClr val="000000"/>
        </a:solidFill>
      </p:bgPr>
    </p:bg>
    <p:spTree>
      <p:nvGrpSpPr>
        <p:cNvPr id="114" name="Shape 114"/>
        <p:cNvGrpSpPr/>
        <p:nvPr/>
      </p:nvGrpSpPr>
      <p:grpSpPr>
        <a:xfrm>
          <a:off x="0" y="0"/>
          <a:ext cx="0" cy="0"/>
          <a:chOff x="0" y="0"/>
          <a:chExt cx="0" cy="0"/>
        </a:xfrm>
      </p:grpSpPr>
      <p:sp>
        <p:nvSpPr>
          <p:cNvPr id="115" name="Google Shape;115;p23"/>
          <p:cNvSpPr/>
          <p:nvPr/>
        </p:nvSpPr>
        <p:spPr>
          <a:xfrm>
            <a:off x="198600" y="198600"/>
            <a:ext cx="8746800" cy="4760700"/>
          </a:xfrm>
          <a:prstGeom prst="frame">
            <a:avLst>
              <a:gd fmla="val 4126"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3"/>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121" name="Shape 121"/>
        <p:cNvGrpSpPr/>
        <p:nvPr/>
      </p:nvGrpSpPr>
      <p:grpSpPr>
        <a:xfrm>
          <a:off x="0" y="0"/>
          <a:ext cx="0" cy="0"/>
          <a:chOff x="0" y="0"/>
          <a:chExt cx="0" cy="0"/>
        </a:xfrm>
      </p:grpSpPr>
      <p:sp>
        <p:nvSpPr>
          <p:cNvPr id="122" name="Google Shape;122;p25"/>
          <p:cNvSpPr txBox="1"/>
          <p:nvPr>
            <p:ph type="ctrTitle"/>
          </p:nvPr>
        </p:nvSpPr>
        <p:spPr>
          <a:xfrm>
            <a:off x="2122525" y="1991825"/>
            <a:ext cx="4899000" cy="1159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4600"/>
              <a:buNone/>
              <a:defRPr sz="4600">
                <a:solidFill>
                  <a:schemeClr val="dk1"/>
                </a:solidFill>
              </a:defRPr>
            </a:lvl1pPr>
            <a:lvl2pPr lvl="1" algn="ctr">
              <a:spcBef>
                <a:spcPts val="0"/>
              </a:spcBef>
              <a:spcAft>
                <a:spcPts val="0"/>
              </a:spcAft>
              <a:buClr>
                <a:schemeClr val="dk1"/>
              </a:buClr>
              <a:buSzPts val="4600"/>
              <a:buNone/>
              <a:defRPr sz="4600">
                <a:solidFill>
                  <a:schemeClr val="dk1"/>
                </a:solidFill>
              </a:defRPr>
            </a:lvl2pPr>
            <a:lvl3pPr lvl="2" algn="ctr">
              <a:spcBef>
                <a:spcPts val="0"/>
              </a:spcBef>
              <a:spcAft>
                <a:spcPts val="0"/>
              </a:spcAft>
              <a:buClr>
                <a:schemeClr val="dk1"/>
              </a:buClr>
              <a:buSzPts val="4600"/>
              <a:buNone/>
              <a:defRPr sz="4600">
                <a:solidFill>
                  <a:schemeClr val="dk1"/>
                </a:solidFill>
              </a:defRPr>
            </a:lvl3pPr>
            <a:lvl4pPr lvl="3" algn="ctr">
              <a:spcBef>
                <a:spcPts val="0"/>
              </a:spcBef>
              <a:spcAft>
                <a:spcPts val="0"/>
              </a:spcAft>
              <a:buClr>
                <a:schemeClr val="dk1"/>
              </a:buClr>
              <a:buSzPts val="4600"/>
              <a:buNone/>
              <a:defRPr sz="4600">
                <a:solidFill>
                  <a:schemeClr val="dk1"/>
                </a:solidFill>
              </a:defRPr>
            </a:lvl4pPr>
            <a:lvl5pPr lvl="4" algn="ctr">
              <a:spcBef>
                <a:spcPts val="0"/>
              </a:spcBef>
              <a:spcAft>
                <a:spcPts val="0"/>
              </a:spcAft>
              <a:buClr>
                <a:schemeClr val="dk1"/>
              </a:buClr>
              <a:buSzPts val="4600"/>
              <a:buNone/>
              <a:defRPr sz="4600">
                <a:solidFill>
                  <a:schemeClr val="dk1"/>
                </a:solidFill>
              </a:defRPr>
            </a:lvl5pPr>
            <a:lvl6pPr lvl="5" algn="ctr">
              <a:spcBef>
                <a:spcPts val="0"/>
              </a:spcBef>
              <a:spcAft>
                <a:spcPts val="0"/>
              </a:spcAft>
              <a:buClr>
                <a:schemeClr val="dk1"/>
              </a:buClr>
              <a:buSzPts val="4600"/>
              <a:buNone/>
              <a:defRPr sz="4600">
                <a:solidFill>
                  <a:schemeClr val="dk1"/>
                </a:solidFill>
              </a:defRPr>
            </a:lvl6pPr>
            <a:lvl7pPr lvl="6" algn="ctr">
              <a:spcBef>
                <a:spcPts val="0"/>
              </a:spcBef>
              <a:spcAft>
                <a:spcPts val="0"/>
              </a:spcAft>
              <a:buClr>
                <a:schemeClr val="dk1"/>
              </a:buClr>
              <a:buSzPts val="4600"/>
              <a:buNone/>
              <a:defRPr sz="4600">
                <a:solidFill>
                  <a:schemeClr val="dk1"/>
                </a:solidFill>
              </a:defRPr>
            </a:lvl7pPr>
            <a:lvl8pPr lvl="7" algn="ctr">
              <a:spcBef>
                <a:spcPts val="0"/>
              </a:spcBef>
              <a:spcAft>
                <a:spcPts val="0"/>
              </a:spcAft>
              <a:buClr>
                <a:schemeClr val="dk1"/>
              </a:buClr>
              <a:buSzPts val="4600"/>
              <a:buNone/>
              <a:defRPr sz="4600">
                <a:solidFill>
                  <a:schemeClr val="dk1"/>
                </a:solidFill>
              </a:defRPr>
            </a:lvl8pPr>
            <a:lvl9pPr lvl="8" algn="ctr">
              <a:spcBef>
                <a:spcPts val="0"/>
              </a:spcBef>
              <a:spcAft>
                <a:spcPts val="0"/>
              </a:spcAft>
              <a:buClr>
                <a:schemeClr val="dk1"/>
              </a:buClr>
              <a:buSzPts val="4600"/>
              <a:buNone/>
              <a:defRPr sz="4600">
                <a:solidFill>
                  <a:schemeClr val="dk1"/>
                </a:solidFill>
              </a:defRPr>
            </a:lvl9pPr>
          </a:lstStyle>
          <a:p/>
        </p:txBody>
      </p:sp>
      <p:sp>
        <p:nvSpPr>
          <p:cNvPr id="123" name="Google Shape;123;p25"/>
          <p:cNvSpPr/>
          <p:nvPr/>
        </p:nvSpPr>
        <p:spPr>
          <a:xfrm>
            <a:off x="0" y="0"/>
            <a:ext cx="9144000" cy="5143500"/>
          </a:xfrm>
          <a:prstGeom prst="frame">
            <a:avLst>
              <a:gd fmla="val 4376"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 name="Google Shape;124;p25"/>
          <p:cNvGrpSpPr/>
          <p:nvPr/>
        </p:nvGrpSpPr>
        <p:grpSpPr>
          <a:xfrm>
            <a:off x="557947" y="-9"/>
            <a:ext cx="1564584" cy="2825099"/>
            <a:chOff x="0" y="855663"/>
            <a:chExt cx="1257300" cy="2270250"/>
          </a:xfrm>
        </p:grpSpPr>
        <p:sp>
          <p:nvSpPr>
            <p:cNvPr id="125" name="Google Shape;125;p25"/>
            <p:cNvSpPr/>
            <p:nvPr/>
          </p:nvSpPr>
          <p:spPr>
            <a:xfrm>
              <a:off x="277813" y="2616200"/>
              <a:ext cx="230100" cy="20700"/>
            </a:xfrm>
            <a:custGeom>
              <a:rect b="b" l="l" r="r" t="t"/>
              <a:pathLst>
                <a:path extrusionOk="0" h="120000" w="12000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 name="Google Shape;126;p25"/>
            <p:cNvSpPr/>
            <p:nvPr/>
          </p:nvSpPr>
          <p:spPr>
            <a:xfrm>
              <a:off x="0" y="2208213"/>
              <a:ext cx="1257300" cy="917700"/>
            </a:xfrm>
            <a:custGeom>
              <a:rect b="b" l="l" r="r" t="t"/>
              <a:pathLst>
                <a:path extrusionOk="0" h="120000" w="12000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 name="Google Shape;127;p25"/>
            <p:cNvSpPr/>
            <p:nvPr/>
          </p:nvSpPr>
          <p:spPr>
            <a:xfrm>
              <a:off x="133350" y="2701925"/>
              <a:ext cx="374700" cy="22200"/>
            </a:xfrm>
            <a:custGeom>
              <a:rect b="b" l="l" r="r" t="t"/>
              <a:pathLst>
                <a:path extrusionOk="0" h="120000" w="12000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 name="Google Shape;128;p25"/>
            <p:cNvSpPr/>
            <p:nvPr/>
          </p:nvSpPr>
          <p:spPr>
            <a:xfrm>
              <a:off x="133350" y="2959100"/>
              <a:ext cx="374700" cy="27000"/>
            </a:xfrm>
            <a:custGeom>
              <a:rect b="b" l="l" r="r" t="t"/>
              <a:pathLst>
                <a:path extrusionOk="0" h="120000" w="12000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 name="Google Shape;129;p25"/>
            <p:cNvSpPr/>
            <p:nvPr/>
          </p:nvSpPr>
          <p:spPr>
            <a:xfrm>
              <a:off x="133350" y="2787650"/>
              <a:ext cx="374700" cy="27000"/>
            </a:xfrm>
            <a:custGeom>
              <a:rect b="b" l="l" r="r" t="t"/>
              <a:pathLst>
                <a:path extrusionOk="0" h="120000" w="12000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 name="Google Shape;130;p25"/>
            <p:cNvSpPr/>
            <p:nvPr/>
          </p:nvSpPr>
          <p:spPr>
            <a:xfrm>
              <a:off x="133350" y="2873375"/>
              <a:ext cx="374700" cy="27000"/>
            </a:xfrm>
            <a:custGeom>
              <a:rect b="b" l="l" r="r" t="t"/>
              <a:pathLst>
                <a:path extrusionOk="0" h="120000" w="12000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 name="Google Shape;131;p25"/>
            <p:cNvSpPr/>
            <p:nvPr/>
          </p:nvSpPr>
          <p:spPr>
            <a:xfrm>
              <a:off x="598488" y="2616200"/>
              <a:ext cx="444600" cy="376200"/>
            </a:xfrm>
            <a:custGeom>
              <a:rect b="b" l="l" r="r" t="t"/>
              <a:pathLst>
                <a:path extrusionOk="0" h="120000" w="12000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 name="Google Shape;132;p25"/>
            <p:cNvSpPr/>
            <p:nvPr/>
          </p:nvSpPr>
          <p:spPr>
            <a:xfrm>
              <a:off x="207963" y="855663"/>
              <a:ext cx="711300" cy="1701900"/>
            </a:xfrm>
            <a:custGeom>
              <a:rect b="b" l="l" r="r" t="t"/>
              <a:pathLst>
                <a:path extrusionOk="0" h="120000" w="12000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3" name="Google Shape;133;p25"/>
          <p:cNvGrpSpPr/>
          <p:nvPr/>
        </p:nvGrpSpPr>
        <p:grpSpPr>
          <a:xfrm rot="-5400000">
            <a:off x="7256368" y="-405553"/>
            <a:ext cx="1043197" cy="2732065"/>
            <a:chOff x="7556500" y="3806825"/>
            <a:chExt cx="838313" cy="2195488"/>
          </a:xfrm>
        </p:grpSpPr>
        <p:sp>
          <p:nvSpPr>
            <p:cNvPr id="134" name="Google Shape;134;p25"/>
            <p:cNvSpPr/>
            <p:nvPr/>
          </p:nvSpPr>
          <p:spPr>
            <a:xfrm>
              <a:off x="7839075" y="4194175"/>
              <a:ext cx="74700" cy="52500"/>
            </a:xfrm>
            <a:custGeom>
              <a:rect b="b" l="l" r="r" t="t"/>
              <a:pathLst>
                <a:path extrusionOk="0" h="120000" w="12000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 name="Google Shape;135;p25"/>
            <p:cNvSpPr/>
            <p:nvPr/>
          </p:nvSpPr>
          <p:spPr>
            <a:xfrm>
              <a:off x="7800975" y="4070350"/>
              <a:ext cx="327000" cy="219000"/>
            </a:xfrm>
            <a:custGeom>
              <a:rect b="b" l="l" r="r" t="t"/>
              <a:pathLst>
                <a:path extrusionOk="0" h="120000" w="12000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 name="Google Shape;136;p25"/>
            <p:cNvSpPr/>
            <p:nvPr/>
          </p:nvSpPr>
          <p:spPr>
            <a:xfrm>
              <a:off x="7839075" y="4117975"/>
              <a:ext cx="250800" cy="103200"/>
            </a:xfrm>
            <a:custGeom>
              <a:rect b="b" l="l" r="r" t="t"/>
              <a:pathLst>
                <a:path extrusionOk="0" h="120000" w="12000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 name="Google Shape;137;p25"/>
            <p:cNvSpPr/>
            <p:nvPr/>
          </p:nvSpPr>
          <p:spPr>
            <a:xfrm>
              <a:off x="8015288" y="4194175"/>
              <a:ext cx="74700" cy="52500"/>
            </a:xfrm>
            <a:custGeom>
              <a:rect b="b" l="l" r="r" t="t"/>
              <a:pathLst>
                <a:path extrusionOk="0" h="120000" w="12000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 name="Google Shape;138;p25"/>
            <p:cNvSpPr/>
            <p:nvPr/>
          </p:nvSpPr>
          <p:spPr>
            <a:xfrm>
              <a:off x="7699375" y="4440238"/>
              <a:ext cx="525600" cy="273000"/>
            </a:xfrm>
            <a:custGeom>
              <a:rect b="b" l="l" r="r" t="t"/>
              <a:pathLst>
                <a:path extrusionOk="0" h="120000" w="12000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 name="Google Shape;139;p25"/>
            <p:cNvSpPr/>
            <p:nvPr/>
          </p:nvSpPr>
          <p:spPr>
            <a:xfrm>
              <a:off x="7699375" y="3806825"/>
              <a:ext cx="525600" cy="365100"/>
            </a:xfrm>
            <a:custGeom>
              <a:rect b="b" l="l" r="r" t="t"/>
              <a:pathLst>
                <a:path extrusionOk="0" h="120000" w="12000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 name="Google Shape;140;p25"/>
            <p:cNvSpPr/>
            <p:nvPr/>
          </p:nvSpPr>
          <p:spPr>
            <a:xfrm>
              <a:off x="7854950" y="4611688"/>
              <a:ext cx="219000" cy="27000"/>
            </a:xfrm>
            <a:custGeom>
              <a:rect b="b" l="l" r="r" t="t"/>
              <a:pathLst>
                <a:path extrusionOk="0" h="120000" w="12000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 name="Google Shape;141;p25"/>
            <p:cNvSpPr/>
            <p:nvPr/>
          </p:nvSpPr>
          <p:spPr>
            <a:xfrm>
              <a:off x="7929563" y="3865563"/>
              <a:ext cx="65100" cy="65100"/>
            </a:xfrm>
            <a:custGeom>
              <a:rect b="b" l="l" r="r" t="t"/>
              <a:pathLst>
                <a:path extrusionOk="0" h="120000" w="12000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 name="Google Shape;142;p25"/>
            <p:cNvSpPr/>
            <p:nvPr/>
          </p:nvSpPr>
          <p:spPr>
            <a:xfrm>
              <a:off x="7556500" y="3984625"/>
              <a:ext cx="282600" cy="638100"/>
            </a:xfrm>
            <a:custGeom>
              <a:rect b="b" l="l" r="r" t="t"/>
              <a:pathLst>
                <a:path extrusionOk="0" h="120000" w="12000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 name="Google Shape;143;p25"/>
            <p:cNvSpPr/>
            <p:nvPr/>
          </p:nvSpPr>
          <p:spPr>
            <a:xfrm>
              <a:off x="7732713" y="4075113"/>
              <a:ext cx="662100" cy="1927200"/>
            </a:xfrm>
            <a:custGeom>
              <a:rect b="b" l="l" r="r" t="t"/>
              <a:pathLst>
                <a:path extrusionOk="0" h="120000" w="12000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 name="Google Shape;144;p25"/>
            <p:cNvSpPr/>
            <p:nvPr/>
          </p:nvSpPr>
          <p:spPr>
            <a:xfrm>
              <a:off x="7886700" y="5111750"/>
              <a:ext cx="65100" cy="58800"/>
            </a:xfrm>
            <a:custGeom>
              <a:rect b="b" l="l" r="r" t="t"/>
              <a:pathLst>
                <a:path extrusionOk="0" h="120000" w="12000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5" name="Google Shape;145;p25"/>
          <p:cNvGrpSpPr/>
          <p:nvPr/>
        </p:nvGrpSpPr>
        <p:grpSpPr>
          <a:xfrm rot="5400000">
            <a:off x="527351" y="2768116"/>
            <a:ext cx="1389642" cy="2444192"/>
            <a:chOff x="4395788" y="4144963"/>
            <a:chExt cx="1058775" cy="1862100"/>
          </a:xfrm>
        </p:grpSpPr>
        <p:sp>
          <p:nvSpPr>
            <p:cNvPr id="146" name="Google Shape;146;p25"/>
            <p:cNvSpPr/>
            <p:nvPr/>
          </p:nvSpPr>
          <p:spPr>
            <a:xfrm>
              <a:off x="5224463" y="4338638"/>
              <a:ext cx="230100" cy="155700"/>
            </a:xfrm>
            <a:custGeom>
              <a:rect b="b" l="l" r="r" t="t"/>
              <a:pathLst>
                <a:path extrusionOk="0" h="120000" w="12000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 name="Google Shape;147;p25"/>
            <p:cNvSpPr/>
            <p:nvPr/>
          </p:nvSpPr>
          <p:spPr>
            <a:xfrm>
              <a:off x="4395788" y="4338638"/>
              <a:ext cx="347700" cy="155700"/>
            </a:xfrm>
            <a:custGeom>
              <a:rect b="b" l="l" r="r" t="t"/>
              <a:pathLst>
                <a:path extrusionOk="0" h="120000" w="12000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 name="Google Shape;148;p25"/>
            <p:cNvSpPr/>
            <p:nvPr/>
          </p:nvSpPr>
          <p:spPr>
            <a:xfrm>
              <a:off x="4630738" y="4144963"/>
              <a:ext cx="593700" cy="1862100"/>
            </a:xfrm>
            <a:custGeom>
              <a:rect b="b" l="l" r="r" t="t"/>
              <a:pathLst>
                <a:path extrusionOk="0" h="120000" w="12000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9" name="Google Shape;149;p25"/>
          <p:cNvGrpSpPr/>
          <p:nvPr/>
        </p:nvGrpSpPr>
        <p:grpSpPr>
          <a:xfrm rot="10800000">
            <a:off x="6869501" y="2412068"/>
            <a:ext cx="1768658" cy="2731445"/>
            <a:chOff x="6545263" y="855663"/>
            <a:chExt cx="1469962" cy="2270150"/>
          </a:xfrm>
        </p:grpSpPr>
        <p:sp>
          <p:nvSpPr>
            <p:cNvPr id="150" name="Google Shape;150;p25"/>
            <p:cNvSpPr/>
            <p:nvPr/>
          </p:nvSpPr>
          <p:spPr>
            <a:xfrm>
              <a:off x="6913563" y="2535238"/>
              <a:ext cx="176100" cy="27000"/>
            </a:xfrm>
            <a:custGeom>
              <a:rect b="b" l="l" r="r" t="t"/>
              <a:pathLst>
                <a:path extrusionOk="0" h="120000" w="12000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 name="Google Shape;151;p25"/>
            <p:cNvSpPr/>
            <p:nvPr/>
          </p:nvSpPr>
          <p:spPr>
            <a:xfrm>
              <a:off x="6913563" y="2636838"/>
              <a:ext cx="176100" cy="27000"/>
            </a:xfrm>
            <a:custGeom>
              <a:rect b="b" l="l" r="r" t="t"/>
              <a:pathLst>
                <a:path extrusionOk="0" h="120000" w="12000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 name="Google Shape;152;p25"/>
            <p:cNvSpPr/>
            <p:nvPr/>
          </p:nvSpPr>
          <p:spPr>
            <a:xfrm>
              <a:off x="6721475" y="2084388"/>
              <a:ext cx="1112700" cy="960300"/>
            </a:xfrm>
            <a:custGeom>
              <a:rect b="b" l="l" r="r" t="t"/>
              <a:pathLst>
                <a:path extrusionOk="0" h="120000" w="12000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 name="Google Shape;153;p25"/>
            <p:cNvSpPr/>
            <p:nvPr/>
          </p:nvSpPr>
          <p:spPr>
            <a:xfrm>
              <a:off x="6913563" y="2740025"/>
              <a:ext cx="176100" cy="27000"/>
            </a:xfrm>
            <a:custGeom>
              <a:rect b="b" l="l" r="r" t="t"/>
              <a:pathLst>
                <a:path extrusionOk="0" h="120000" w="12000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 name="Google Shape;154;p25"/>
            <p:cNvSpPr/>
            <p:nvPr/>
          </p:nvSpPr>
          <p:spPr>
            <a:xfrm>
              <a:off x="7854950" y="2519363"/>
              <a:ext cx="96900" cy="96900"/>
            </a:xfrm>
            <a:custGeom>
              <a:rect b="b" l="l" r="r" t="t"/>
              <a:pathLst>
                <a:path extrusionOk="0" h="120000" w="12000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 name="Google Shape;155;p25"/>
            <p:cNvSpPr/>
            <p:nvPr/>
          </p:nvSpPr>
          <p:spPr>
            <a:xfrm>
              <a:off x="6635750" y="2417763"/>
              <a:ext cx="27000" cy="300000"/>
            </a:xfrm>
            <a:custGeom>
              <a:rect b="b" l="l" r="r" t="t"/>
              <a:pathLst>
                <a:path extrusionOk="0" h="120000" w="12000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 name="Google Shape;156;p25"/>
            <p:cNvSpPr/>
            <p:nvPr/>
          </p:nvSpPr>
          <p:spPr>
            <a:xfrm>
              <a:off x="7218363" y="2325688"/>
              <a:ext cx="444600" cy="441300"/>
            </a:xfrm>
            <a:custGeom>
              <a:rect b="b" l="l" r="r" t="t"/>
              <a:pathLst>
                <a:path extrusionOk="0" h="120000" w="12000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 name="Google Shape;157;p25"/>
            <p:cNvSpPr/>
            <p:nvPr/>
          </p:nvSpPr>
          <p:spPr>
            <a:xfrm>
              <a:off x="6550025" y="2005013"/>
              <a:ext cx="1465200" cy="1120800"/>
            </a:xfrm>
            <a:custGeom>
              <a:rect b="b" l="l" r="r" t="t"/>
              <a:pathLst>
                <a:path extrusionOk="0" h="120000" w="12000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 name="Google Shape;158;p25"/>
            <p:cNvSpPr/>
            <p:nvPr/>
          </p:nvSpPr>
          <p:spPr>
            <a:xfrm>
              <a:off x="6545263" y="855663"/>
              <a:ext cx="765300" cy="1444500"/>
            </a:xfrm>
            <a:custGeom>
              <a:rect b="b" l="l" r="r" t="t"/>
              <a:pathLst>
                <a:path extrusionOk="0" h="120000" w="12000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59" name="Shape 159"/>
        <p:cNvGrpSpPr/>
        <p:nvPr/>
      </p:nvGrpSpPr>
      <p:grpSpPr>
        <a:xfrm>
          <a:off x="0" y="0"/>
          <a:ext cx="0" cy="0"/>
          <a:chOff x="0" y="0"/>
          <a:chExt cx="0" cy="0"/>
        </a:xfrm>
      </p:grpSpPr>
      <p:sp>
        <p:nvSpPr>
          <p:cNvPr id="160" name="Google Shape;160;p26"/>
          <p:cNvSpPr/>
          <p:nvPr/>
        </p:nvSpPr>
        <p:spPr>
          <a:xfrm>
            <a:off x="0" y="0"/>
            <a:ext cx="9144000" cy="5143500"/>
          </a:xfrm>
          <a:prstGeom prst="frame">
            <a:avLst>
              <a:gd fmla="val 4376"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6"/>
          <p:cNvSpPr txBox="1"/>
          <p:nvPr>
            <p:ph type="ctrTitle"/>
          </p:nvPr>
        </p:nvSpPr>
        <p:spPr>
          <a:xfrm>
            <a:off x="2626350" y="1888150"/>
            <a:ext cx="3891300" cy="11598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FFFFFF"/>
              </a:buClr>
              <a:buSzPts val="4000"/>
              <a:buNone/>
              <a:defRPr sz="4000">
                <a:solidFill>
                  <a:srgbClr val="FFFFFF"/>
                </a:solidFill>
              </a:defRPr>
            </a:lvl1pPr>
            <a:lvl2pPr lvl="1" algn="ctr">
              <a:spcBef>
                <a:spcPts val="0"/>
              </a:spcBef>
              <a:spcAft>
                <a:spcPts val="0"/>
              </a:spcAft>
              <a:buClr>
                <a:srgbClr val="FFFFFF"/>
              </a:buClr>
              <a:buSzPts val="4000"/>
              <a:buNone/>
              <a:defRPr sz="4000">
                <a:solidFill>
                  <a:srgbClr val="FFFFFF"/>
                </a:solidFill>
              </a:defRPr>
            </a:lvl2pPr>
            <a:lvl3pPr lvl="2" algn="ctr">
              <a:spcBef>
                <a:spcPts val="0"/>
              </a:spcBef>
              <a:spcAft>
                <a:spcPts val="0"/>
              </a:spcAft>
              <a:buClr>
                <a:srgbClr val="FFFFFF"/>
              </a:buClr>
              <a:buSzPts val="4000"/>
              <a:buNone/>
              <a:defRPr sz="4000">
                <a:solidFill>
                  <a:srgbClr val="FFFFFF"/>
                </a:solidFill>
              </a:defRPr>
            </a:lvl3pPr>
            <a:lvl4pPr lvl="3" algn="ctr">
              <a:spcBef>
                <a:spcPts val="0"/>
              </a:spcBef>
              <a:spcAft>
                <a:spcPts val="0"/>
              </a:spcAft>
              <a:buClr>
                <a:srgbClr val="FFFFFF"/>
              </a:buClr>
              <a:buSzPts val="4000"/>
              <a:buNone/>
              <a:defRPr sz="4000">
                <a:solidFill>
                  <a:srgbClr val="FFFFFF"/>
                </a:solidFill>
              </a:defRPr>
            </a:lvl4pPr>
            <a:lvl5pPr lvl="4" algn="ctr">
              <a:spcBef>
                <a:spcPts val="0"/>
              </a:spcBef>
              <a:spcAft>
                <a:spcPts val="0"/>
              </a:spcAft>
              <a:buClr>
                <a:srgbClr val="FFFFFF"/>
              </a:buClr>
              <a:buSzPts val="4000"/>
              <a:buNone/>
              <a:defRPr sz="4000">
                <a:solidFill>
                  <a:srgbClr val="FFFFFF"/>
                </a:solidFill>
              </a:defRPr>
            </a:lvl5pPr>
            <a:lvl6pPr lvl="5" algn="ctr">
              <a:spcBef>
                <a:spcPts val="0"/>
              </a:spcBef>
              <a:spcAft>
                <a:spcPts val="0"/>
              </a:spcAft>
              <a:buClr>
                <a:srgbClr val="FFFFFF"/>
              </a:buClr>
              <a:buSzPts val="4000"/>
              <a:buNone/>
              <a:defRPr sz="4000">
                <a:solidFill>
                  <a:srgbClr val="FFFFFF"/>
                </a:solidFill>
              </a:defRPr>
            </a:lvl6pPr>
            <a:lvl7pPr lvl="6" algn="ctr">
              <a:spcBef>
                <a:spcPts val="0"/>
              </a:spcBef>
              <a:spcAft>
                <a:spcPts val="0"/>
              </a:spcAft>
              <a:buClr>
                <a:srgbClr val="FFFFFF"/>
              </a:buClr>
              <a:buSzPts val="4000"/>
              <a:buNone/>
              <a:defRPr sz="4000">
                <a:solidFill>
                  <a:srgbClr val="FFFFFF"/>
                </a:solidFill>
              </a:defRPr>
            </a:lvl7pPr>
            <a:lvl8pPr lvl="7" algn="ctr">
              <a:spcBef>
                <a:spcPts val="0"/>
              </a:spcBef>
              <a:spcAft>
                <a:spcPts val="0"/>
              </a:spcAft>
              <a:buClr>
                <a:srgbClr val="FFFFFF"/>
              </a:buClr>
              <a:buSzPts val="4000"/>
              <a:buNone/>
              <a:defRPr sz="4000">
                <a:solidFill>
                  <a:srgbClr val="FFFFFF"/>
                </a:solidFill>
              </a:defRPr>
            </a:lvl8pPr>
            <a:lvl9pPr lvl="8" algn="ctr">
              <a:spcBef>
                <a:spcPts val="0"/>
              </a:spcBef>
              <a:spcAft>
                <a:spcPts val="0"/>
              </a:spcAft>
              <a:buClr>
                <a:srgbClr val="FFFFFF"/>
              </a:buClr>
              <a:buSzPts val="4000"/>
              <a:buNone/>
              <a:defRPr sz="4000">
                <a:solidFill>
                  <a:srgbClr val="FFFFFF"/>
                </a:solidFill>
              </a:defRPr>
            </a:lvl9pPr>
          </a:lstStyle>
          <a:p/>
        </p:txBody>
      </p:sp>
      <p:sp>
        <p:nvSpPr>
          <p:cNvPr id="162" name="Google Shape;162;p26"/>
          <p:cNvSpPr txBox="1"/>
          <p:nvPr>
            <p:ph idx="1" type="subTitle"/>
          </p:nvPr>
        </p:nvSpPr>
        <p:spPr>
          <a:xfrm>
            <a:off x="2626350" y="3144854"/>
            <a:ext cx="38913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rgbClr val="000000"/>
              </a:buClr>
              <a:buSzPts val="2400"/>
              <a:buNone/>
              <a:defRPr>
                <a:solidFill>
                  <a:srgbClr val="000000"/>
                </a:solidFill>
              </a:defRPr>
            </a:lvl1pPr>
            <a:lvl2pPr lvl="1" algn="ctr">
              <a:spcBef>
                <a:spcPts val="0"/>
              </a:spcBef>
              <a:spcAft>
                <a:spcPts val="0"/>
              </a:spcAft>
              <a:buClr>
                <a:srgbClr val="000000"/>
              </a:buClr>
              <a:buSzPts val="3000"/>
              <a:buNone/>
              <a:defRPr sz="3000">
                <a:solidFill>
                  <a:srgbClr val="000000"/>
                </a:solidFill>
              </a:defRPr>
            </a:lvl2pPr>
            <a:lvl3pPr lvl="2" algn="ctr">
              <a:spcBef>
                <a:spcPts val="0"/>
              </a:spcBef>
              <a:spcAft>
                <a:spcPts val="0"/>
              </a:spcAft>
              <a:buClr>
                <a:srgbClr val="000000"/>
              </a:buClr>
              <a:buSzPts val="3000"/>
              <a:buNone/>
              <a:defRPr sz="3000">
                <a:solidFill>
                  <a:srgbClr val="000000"/>
                </a:solidFill>
              </a:defRPr>
            </a:lvl3pPr>
            <a:lvl4pPr lvl="3" algn="ctr">
              <a:spcBef>
                <a:spcPts val="0"/>
              </a:spcBef>
              <a:spcAft>
                <a:spcPts val="0"/>
              </a:spcAft>
              <a:buClr>
                <a:srgbClr val="000000"/>
              </a:buClr>
              <a:buSzPts val="3000"/>
              <a:buNone/>
              <a:defRPr sz="3000">
                <a:solidFill>
                  <a:srgbClr val="000000"/>
                </a:solidFill>
              </a:defRPr>
            </a:lvl4pPr>
            <a:lvl5pPr lvl="4" algn="ctr">
              <a:spcBef>
                <a:spcPts val="0"/>
              </a:spcBef>
              <a:spcAft>
                <a:spcPts val="0"/>
              </a:spcAft>
              <a:buClr>
                <a:srgbClr val="000000"/>
              </a:buClr>
              <a:buSzPts val="3000"/>
              <a:buNone/>
              <a:defRPr sz="3000">
                <a:solidFill>
                  <a:srgbClr val="000000"/>
                </a:solidFill>
              </a:defRPr>
            </a:lvl5pPr>
            <a:lvl6pPr lvl="5" algn="ctr">
              <a:spcBef>
                <a:spcPts val="0"/>
              </a:spcBef>
              <a:spcAft>
                <a:spcPts val="0"/>
              </a:spcAft>
              <a:buClr>
                <a:srgbClr val="000000"/>
              </a:buClr>
              <a:buSzPts val="3000"/>
              <a:buNone/>
              <a:defRPr sz="3000">
                <a:solidFill>
                  <a:srgbClr val="000000"/>
                </a:solidFill>
              </a:defRPr>
            </a:lvl6pPr>
            <a:lvl7pPr lvl="6" algn="ctr">
              <a:spcBef>
                <a:spcPts val="0"/>
              </a:spcBef>
              <a:spcAft>
                <a:spcPts val="0"/>
              </a:spcAft>
              <a:buClr>
                <a:srgbClr val="000000"/>
              </a:buClr>
              <a:buSzPts val="3000"/>
              <a:buNone/>
              <a:defRPr sz="3000">
                <a:solidFill>
                  <a:srgbClr val="000000"/>
                </a:solidFill>
              </a:defRPr>
            </a:lvl7pPr>
            <a:lvl8pPr lvl="7" algn="ctr">
              <a:spcBef>
                <a:spcPts val="0"/>
              </a:spcBef>
              <a:spcAft>
                <a:spcPts val="0"/>
              </a:spcAft>
              <a:buClr>
                <a:srgbClr val="000000"/>
              </a:buClr>
              <a:buSzPts val="3000"/>
              <a:buNone/>
              <a:defRPr sz="3000">
                <a:solidFill>
                  <a:srgbClr val="000000"/>
                </a:solidFill>
              </a:defRPr>
            </a:lvl8pPr>
            <a:lvl9pPr lvl="8" algn="ctr">
              <a:spcBef>
                <a:spcPts val="0"/>
              </a:spcBef>
              <a:spcAft>
                <a:spcPts val="0"/>
              </a:spcAft>
              <a:buClr>
                <a:srgbClr val="000000"/>
              </a:buClr>
              <a:buSzPts val="3000"/>
              <a:buNone/>
              <a:defRPr sz="3000">
                <a:solidFill>
                  <a:srgbClr val="000000"/>
                </a:solidFill>
              </a:defRPr>
            </a:lvl9pPr>
          </a:lstStyle>
          <a:p/>
        </p:txBody>
      </p:sp>
      <p:grpSp>
        <p:nvGrpSpPr>
          <p:cNvPr id="163" name="Google Shape;163;p26"/>
          <p:cNvGrpSpPr/>
          <p:nvPr/>
        </p:nvGrpSpPr>
        <p:grpSpPr>
          <a:xfrm rot="-5400000">
            <a:off x="7456019" y="290004"/>
            <a:ext cx="1223732" cy="2152215"/>
            <a:chOff x="4395788" y="4144963"/>
            <a:chExt cx="1058775" cy="1862100"/>
          </a:xfrm>
        </p:grpSpPr>
        <p:sp>
          <p:nvSpPr>
            <p:cNvPr id="164" name="Google Shape;164;p26"/>
            <p:cNvSpPr/>
            <p:nvPr/>
          </p:nvSpPr>
          <p:spPr>
            <a:xfrm>
              <a:off x="5224463" y="4338638"/>
              <a:ext cx="230100" cy="155700"/>
            </a:xfrm>
            <a:custGeom>
              <a:rect b="b" l="l" r="r" t="t"/>
              <a:pathLst>
                <a:path extrusionOk="0" h="120000" w="12000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 name="Google Shape;165;p26"/>
            <p:cNvSpPr/>
            <p:nvPr/>
          </p:nvSpPr>
          <p:spPr>
            <a:xfrm>
              <a:off x="4395788" y="4338638"/>
              <a:ext cx="347700" cy="155700"/>
            </a:xfrm>
            <a:custGeom>
              <a:rect b="b" l="l" r="r" t="t"/>
              <a:pathLst>
                <a:path extrusionOk="0" h="120000" w="12000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 name="Google Shape;166;p26"/>
            <p:cNvSpPr/>
            <p:nvPr/>
          </p:nvSpPr>
          <p:spPr>
            <a:xfrm>
              <a:off x="4630738" y="4144963"/>
              <a:ext cx="593700" cy="1862100"/>
            </a:xfrm>
            <a:custGeom>
              <a:rect b="b" l="l" r="r" t="t"/>
              <a:pathLst>
                <a:path extrusionOk="0" h="120000" w="12000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7" name="Google Shape;167;p26"/>
          <p:cNvGrpSpPr/>
          <p:nvPr/>
        </p:nvGrpSpPr>
        <p:grpSpPr>
          <a:xfrm rot="-5400000">
            <a:off x="721039" y="2564836"/>
            <a:ext cx="1106346" cy="2548423"/>
            <a:chOff x="3357563" y="850900"/>
            <a:chExt cx="957212" cy="2204900"/>
          </a:xfrm>
        </p:grpSpPr>
        <p:sp>
          <p:nvSpPr>
            <p:cNvPr id="168" name="Google Shape;168;p26"/>
            <p:cNvSpPr/>
            <p:nvPr/>
          </p:nvSpPr>
          <p:spPr>
            <a:xfrm>
              <a:off x="3833813" y="2476500"/>
              <a:ext cx="27000" cy="27000"/>
            </a:xfrm>
            <a:custGeom>
              <a:rect b="b" l="l" r="r" t="t"/>
              <a:pathLst>
                <a:path extrusionOk="0" h="120000" w="120000">
                  <a:moveTo>
                    <a:pt x="98823" y="0"/>
                  </a:moveTo>
                  <a:lnTo>
                    <a:pt x="0" y="0"/>
                  </a:lnTo>
                  <a:lnTo>
                    <a:pt x="0" y="120000"/>
                  </a:lnTo>
                  <a:lnTo>
                    <a:pt x="120000" y="120000"/>
                  </a:lnTo>
                  <a:lnTo>
                    <a:pt x="98823"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 name="Google Shape;169;p26"/>
            <p:cNvSpPr/>
            <p:nvPr/>
          </p:nvSpPr>
          <p:spPr>
            <a:xfrm>
              <a:off x="3736975" y="2476500"/>
              <a:ext cx="577800" cy="579300"/>
            </a:xfrm>
            <a:custGeom>
              <a:rect b="b" l="l" r="r" t="t"/>
              <a:pathLst>
                <a:path extrusionOk="0" h="120000" w="12000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 name="Google Shape;170;p26"/>
            <p:cNvSpPr/>
            <p:nvPr/>
          </p:nvSpPr>
          <p:spPr>
            <a:xfrm>
              <a:off x="3357563" y="850900"/>
              <a:ext cx="807900" cy="1830300"/>
            </a:xfrm>
            <a:custGeom>
              <a:rect b="b" l="l" r="r" t="t"/>
              <a:pathLst>
                <a:path extrusionOk="0" h="120000" w="12000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71" name="Shape 171"/>
        <p:cNvGrpSpPr/>
        <p:nvPr/>
      </p:nvGrpSpPr>
      <p:grpSpPr>
        <a:xfrm>
          <a:off x="0" y="0"/>
          <a:ext cx="0" cy="0"/>
          <a:chOff x="0" y="0"/>
          <a:chExt cx="0" cy="0"/>
        </a:xfrm>
      </p:grpSpPr>
      <p:sp>
        <p:nvSpPr>
          <p:cNvPr id="172" name="Google Shape;172;p27"/>
          <p:cNvSpPr/>
          <p:nvPr/>
        </p:nvSpPr>
        <p:spPr>
          <a:xfrm>
            <a:off x="2454800" y="0"/>
            <a:ext cx="42345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7"/>
          <p:cNvSpPr/>
          <p:nvPr/>
        </p:nvSpPr>
        <p:spPr>
          <a:xfrm rot="-5400000">
            <a:off x="4403950" y="4519950"/>
            <a:ext cx="336000" cy="911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7"/>
          <p:cNvSpPr txBox="1"/>
          <p:nvPr>
            <p:ph idx="1" type="body"/>
          </p:nvPr>
        </p:nvSpPr>
        <p:spPr>
          <a:xfrm>
            <a:off x="2848484" y="825425"/>
            <a:ext cx="3447000" cy="3492600"/>
          </a:xfrm>
          <a:prstGeom prst="rect">
            <a:avLst/>
          </a:prstGeom>
        </p:spPr>
        <p:txBody>
          <a:bodyPr anchorCtr="0" anchor="ctr" bIns="91425" lIns="91425" spcFirstLastPara="1" rIns="91425" wrap="square" tIns="91425">
            <a:noAutofit/>
          </a:bodyPr>
          <a:lstStyle>
            <a:lvl1pPr indent="-381000" lvl="0" marL="457200" algn="ctr">
              <a:lnSpc>
                <a:spcPct val="115000"/>
              </a:lnSpc>
              <a:spcBef>
                <a:spcPts val="600"/>
              </a:spcBef>
              <a:spcAft>
                <a:spcPts val="0"/>
              </a:spcAft>
              <a:buSzPts val="2400"/>
              <a:buChar char="▹"/>
              <a:defRPr i="1"/>
            </a:lvl1pPr>
            <a:lvl2pPr indent="-381000" lvl="1" marL="914400" algn="ctr">
              <a:lnSpc>
                <a:spcPct val="115000"/>
              </a:lnSpc>
              <a:spcBef>
                <a:spcPts val="0"/>
              </a:spcBef>
              <a:spcAft>
                <a:spcPts val="0"/>
              </a:spcAft>
              <a:buSzPts val="2400"/>
              <a:buChar char="￭"/>
              <a:defRPr i="1"/>
            </a:lvl2pPr>
            <a:lvl3pPr indent="-381000" lvl="2" marL="1371600" algn="ctr">
              <a:lnSpc>
                <a:spcPct val="115000"/>
              </a:lnSpc>
              <a:spcBef>
                <a:spcPts val="0"/>
              </a:spcBef>
              <a:spcAft>
                <a:spcPts val="0"/>
              </a:spcAft>
              <a:buSzPts val="2400"/>
              <a:buChar char="⬝"/>
              <a:defRPr i="1"/>
            </a:lvl3pPr>
            <a:lvl4pPr indent="-381000" lvl="3" marL="1828800" algn="ctr">
              <a:lnSpc>
                <a:spcPct val="115000"/>
              </a:lnSpc>
              <a:spcBef>
                <a:spcPts val="0"/>
              </a:spcBef>
              <a:spcAft>
                <a:spcPts val="0"/>
              </a:spcAft>
              <a:buSzPts val="2400"/>
              <a:buChar char="●"/>
              <a:defRPr i="1"/>
            </a:lvl4pPr>
            <a:lvl5pPr indent="-381000" lvl="4" marL="2286000" algn="ctr">
              <a:lnSpc>
                <a:spcPct val="115000"/>
              </a:lnSpc>
              <a:spcBef>
                <a:spcPts val="0"/>
              </a:spcBef>
              <a:spcAft>
                <a:spcPts val="0"/>
              </a:spcAft>
              <a:buSzPts val="2400"/>
              <a:buChar char="○"/>
              <a:defRPr i="1"/>
            </a:lvl5pPr>
            <a:lvl6pPr indent="-381000" lvl="5" marL="2743200" algn="ctr">
              <a:lnSpc>
                <a:spcPct val="115000"/>
              </a:lnSpc>
              <a:spcBef>
                <a:spcPts val="0"/>
              </a:spcBef>
              <a:spcAft>
                <a:spcPts val="0"/>
              </a:spcAft>
              <a:buSzPts val="2400"/>
              <a:buChar char="■"/>
              <a:defRPr i="1"/>
            </a:lvl6pPr>
            <a:lvl7pPr indent="-381000" lvl="6" marL="3200400" algn="ctr">
              <a:lnSpc>
                <a:spcPct val="115000"/>
              </a:lnSpc>
              <a:spcBef>
                <a:spcPts val="0"/>
              </a:spcBef>
              <a:spcAft>
                <a:spcPts val="0"/>
              </a:spcAft>
              <a:buSzPts val="2400"/>
              <a:buChar char="●"/>
              <a:defRPr i="1"/>
            </a:lvl7pPr>
            <a:lvl8pPr indent="-381000" lvl="7" marL="3657600" algn="ctr">
              <a:lnSpc>
                <a:spcPct val="115000"/>
              </a:lnSpc>
              <a:spcBef>
                <a:spcPts val="0"/>
              </a:spcBef>
              <a:spcAft>
                <a:spcPts val="0"/>
              </a:spcAft>
              <a:buSzPts val="2400"/>
              <a:buChar char="○"/>
              <a:defRPr i="1"/>
            </a:lvl8pPr>
            <a:lvl9pPr indent="-381000" lvl="8" marL="4114800" algn="ctr">
              <a:lnSpc>
                <a:spcPct val="115000"/>
              </a:lnSpc>
              <a:spcBef>
                <a:spcPts val="0"/>
              </a:spcBef>
              <a:spcAft>
                <a:spcPts val="0"/>
              </a:spcAft>
              <a:buSzPts val="2400"/>
              <a:buChar char="■"/>
              <a:defRPr i="1"/>
            </a:lvl9pPr>
          </a:lstStyle>
          <a:p/>
        </p:txBody>
      </p:sp>
      <p:sp>
        <p:nvSpPr>
          <p:cNvPr id="175" name="Google Shape;175;p27"/>
          <p:cNvSpPr txBox="1"/>
          <p:nvPr/>
        </p:nvSpPr>
        <p:spPr>
          <a:xfrm>
            <a:off x="3593400" y="19369"/>
            <a:ext cx="1957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200">
                <a:solidFill>
                  <a:srgbClr val="A5B0FE"/>
                </a:solidFill>
                <a:latin typeface="Work Sans"/>
                <a:ea typeface="Work Sans"/>
                <a:cs typeface="Work Sans"/>
                <a:sym typeface="Work Sans"/>
              </a:rPr>
              <a:t>“</a:t>
            </a:r>
            <a:endParaRPr b="1" sz="7200">
              <a:solidFill>
                <a:srgbClr val="A5B0FE"/>
              </a:solidFill>
              <a:latin typeface="Work Sans"/>
              <a:ea typeface="Work Sans"/>
              <a:cs typeface="Work Sans"/>
              <a:sym typeface="Work Sans"/>
            </a:endParaRPr>
          </a:p>
        </p:txBody>
      </p:sp>
      <p:sp>
        <p:nvSpPr>
          <p:cNvPr id="176" name="Google Shape;176;p27"/>
          <p:cNvSpPr txBox="1"/>
          <p:nvPr>
            <p:ph idx="12" type="sldNum"/>
          </p:nvPr>
        </p:nvSpPr>
        <p:spPr>
          <a:xfrm>
            <a:off x="4116400" y="4807500"/>
            <a:ext cx="911100" cy="3360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grpSp>
        <p:nvGrpSpPr>
          <p:cNvPr id="177" name="Google Shape;177;p27"/>
          <p:cNvGrpSpPr/>
          <p:nvPr/>
        </p:nvGrpSpPr>
        <p:grpSpPr>
          <a:xfrm>
            <a:off x="6876950" y="3340125"/>
            <a:ext cx="2267050" cy="1803375"/>
            <a:chOff x="9925050" y="4203700"/>
            <a:chExt cx="2267050" cy="1803375"/>
          </a:xfrm>
        </p:grpSpPr>
        <p:sp>
          <p:nvSpPr>
            <p:cNvPr id="178" name="Google Shape;178;p27"/>
            <p:cNvSpPr/>
            <p:nvPr/>
          </p:nvSpPr>
          <p:spPr>
            <a:xfrm>
              <a:off x="11336338" y="4922838"/>
              <a:ext cx="139800" cy="119100"/>
            </a:xfrm>
            <a:custGeom>
              <a:rect b="b" l="l" r="r" t="t"/>
              <a:pathLst>
                <a:path extrusionOk="0" h="120000" w="120000">
                  <a:moveTo>
                    <a:pt x="110769" y="70909"/>
                  </a:moveTo>
                  <a:cubicBezTo>
                    <a:pt x="18461" y="0"/>
                    <a:pt x="18461" y="0"/>
                    <a:pt x="18461" y="0"/>
                  </a:cubicBezTo>
                  <a:cubicBezTo>
                    <a:pt x="13846" y="0"/>
                    <a:pt x="4615" y="0"/>
                    <a:pt x="4615" y="5454"/>
                  </a:cubicBezTo>
                  <a:cubicBezTo>
                    <a:pt x="0" y="10909"/>
                    <a:pt x="0" y="21818"/>
                    <a:pt x="9230" y="21818"/>
                  </a:cubicBezTo>
                  <a:cubicBezTo>
                    <a:pt x="78461" y="76363"/>
                    <a:pt x="78461" y="76363"/>
                    <a:pt x="78461" y="76363"/>
                  </a:cubicBezTo>
                  <a:cubicBezTo>
                    <a:pt x="9230" y="92727"/>
                    <a:pt x="9230" y="92727"/>
                    <a:pt x="9230" y="92727"/>
                  </a:cubicBezTo>
                  <a:cubicBezTo>
                    <a:pt x="4615" y="98181"/>
                    <a:pt x="0" y="103636"/>
                    <a:pt x="0" y="109090"/>
                  </a:cubicBezTo>
                  <a:cubicBezTo>
                    <a:pt x="4615" y="114545"/>
                    <a:pt x="9230" y="120000"/>
                    <a:pt x="13846" y="120000"/>
                  </a:cubicBezTo>
                  <a:cubicBezTo>
                    <a:pt x="13846" y="120000"/>
                    <a:pt x="13846" y="120000"/>
                    <a:pt x="13846" y="120000"/>
                  </a:cubicBezTo>
                  <a:cubicBezTo>
                    <a:pt x="110769" y="92727"/>
                    <a:pt x="110769" y="92727"/>
                    <a:pt x="110769" y="92727"/>
                  </a:cubicBezTo>
                  <a:cubicBezTo>
                    <a:pt x="115384" y="92727"/>
                    <a:pt x="115384" y="87272"/>
                    <a:pt x="115384" y="81818"/>
                  </a:cubicBezTo>
                  <a:cubicBezTo>
                    <a:pt x="120000" y="76363"/>
                    <a:pt x="115384" y="76363"/>
                    <a:pt x="110769" y="70909"/>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 name="Google Shape;179;p27"/>
            <p:cNvSpPr/>
            <p:nvPr/>
          </p:nvSpPr>
          <p:spPr>
            <a:xfrm>
              <a:off x="11137900" y="4498975"/>
              <a:ext cx="1054200" cy="1508100"/>
            </a:xfrm>
            <a:custGeom>
              <a:rect b="b" l="l" r="r" t="t"/>
              <a:pathLst>
                <a:path extrusionOk="0" h="120000" w="120000">
                  <a:moveTo>
                    <a:pt x="15228" y="70889"/>
                  </a:moveTo>
                  <a:cubicBezTo>
                    <a:pt x="14619" y="71316"/>
                    <a:pt x="14619" y="71316"/>
                    <a:pt x="14619" y="71743"/>
                  </a:cubicBezTo>
                  <a:cubicBezTo>
                    <a:pt x="14619" y="72170"/>
                    <a:pt x="15837" y="82846"/>
                    <a:pt x="42030" y="83274"/>
                  </a:cubicBezTo>
                  <a:cubicBezTo>
                    <a:pt x="42030" y="94804"/>
                    <a:pt x="42030" y="94804"/>
                    <a:pt x="42030" y="94804"/>
                  </a:cubicBezTo>
                  <a:cubicBezTo>
                    <a:pt x="20101" y="120000"/>
                    <a:pt x="20101" y="120000"/>
                    <a:pt x="20101" y="120000"/>
                  </a:cubicBezTo>
                  <a:cubicBezTo>
                    <a:pt x="23147" y="120000"/>
                    <a:pt x="23147" y="120000"/>
                    <a:pt x="23147" y="120000"/>
                  </a:cubicBezTo>
                  <a:cubicBezTo>
                    <a:pt x="44467" y="95658"/>
                    <a:pt x="44467" y="95658"/>
                    <a:pt x="44467" y="95658"/>
                  </a:cubicBezTo>
                  <a:cubicBezTo>
                    <a:pt x="44467" y="95231"/>
                    <a:pt x="44467" y="95231"/>
                    <a:pt x="44467" y="94804"/>
                  </a:cubicBezTo>
                  <a:cubicBezTo>
                    <a:pt x="44467" y="82419"/>
                    <a:pt x="44467" y="82419"/>
                    <a:pt x="44467" y="82419"/>
                  </a:cubicBezTo>
                  <a:cubicBezTo>
                    <a:pt x="44467" y="81565"/>
                    <a:pt x="43857" y="81138"/>
                    <a:pt x="43248" y="81138"/>
                  </a:cubicBezTo>
                  <a:cubicBezTo>
                    <a:pt x="21928" y="81138"/>
                    <a:pt x="18274" y="74306"/>
                    <a:pt x="17664" y="72170"/>
                  </a:cubicBezTo>
                  <a:cubicBezTo>
                    <a:pt x="33502" y="64483"/>
                    <a:pt x="33502" y="64483"/>
                    <a:pt x="33502" y="64483"/>
                  </a:cubicBezTo>
                  <a:cubicBezTo>
                    <a:pt x="34111" y="64056"/>
                    <a:pt x="34111" y="63629"/>
                    <a:pt x="34111" y="63202"/>
                  </a:cubicBezTo>
                  <a:cubicBezTo>
                    <a:pt x="34111" y="63202"/>
                    <a:pt x="33502" y="62775"/>
                    <a:pt x="33502" y="62775"/>
                  </a:cubicBezTo>
                  <a:cubicBezTo>
                    <a:pt x="10964" y="57651"/>
                    <a:pt x="10964" y="57651"/>
                    <a:pt x="10964" y="57651"/>
                  </a:cubicBezTo>
                  <a:cubicBezTo>
                    <a:pt x="13401" y="52526"/>
                    <a:pt x="13401" y="52526"/>
                    <a:pt x="13401" y="52526"/>
                  </a:cubicBezTo>
                  <a:cubicBezTo>
                    <a:pt x="13401" y="52099"/>
                    <a:pt x="13401" y="51672"/>
                    <a:pt x="12791" y="51245"/>
                  </a:cubicBezTo>
                  <a:cubicBezTo>
                    <a:pt x="3654" y="47829"/>
                    <a:pt x="3654" y="47829"/>
                    <a:pt x="3654" y="47829"/>
                  </a:cubicBezTo>
                  <a:cubicBezTo>
                    <a:pt x="14619" y="36725"/>
                    <a:pt x="14619" y="36725"/>
                    <a:pt x="14619" y="36725"/>
                  </a:cubicBezTo>
                  <a:cubicBezTo>
                    <a:pt x="15228" y="36725"/>
                    <a:pt x="15228" y="36298"/>
                    <a:pt x="15228" y="36298"/>
                  </a:cubicBezTo>
                  <a:cubicBezTo>
                    <a:pt x="15228" y="21352"/>
                    <a:pt x="19492" y="17081"/>
                    <a:pt x="19492" y="17081"/>
                  </a:cubicBezTo>
                  <a:cubicBezTo>
                    <a:pt x="20101" y="17081"/>
                    <a:pt x="20101" y="16654"/>
                    <a:pt x="19492" y="16227"/>
                  </a:cubicBezTo>
                  <a:cubicBezTo>
                    <a:pt x="19492" y="15800"/>
                    <a:pt x="18883" y="15800"/>
                    <a:pt x="18274" y="15800"/>
                  </a:cubicBezTo>
                  <a:cubicBezTo>
                    <a:pt x="18274" y="15800"/>
                    <a:pt x="18274" y="15800"/>
                    <a:pt x="18274" y="15800"/>
                  </a:cubicBezTo>
                  <a:cubicBezTo>
                    <a:pt x="14619" y="15800"/>
                    <a:pt x="12182" y="16654"/>
                    <a:pt x="10355" y="17508"/>
                  </a:cubicBezTo>
                  <a:cubicBezTo>
                    <a:pt x="12182" y="14092"/>
                    <a:pt x="15228" y="11103"/>
                    <a:pt x="19492" y="8540"/>
                  </a:cubicBezTo>
                  <a:cubicBezTo>
                    <a:pt x="24974" y="5551"/>
                    <a:pt x="35939" y="2135"/>
                    <a:pt x="55431" y="4270"/>
                  </a:cubicBezTo>
                  <a:cubicBezTo>
                    <a:pt x="101116" y="9822"/>
                    <a:pt x="103553" y="35871"/>
                    <a:pt x="103553" y="36298"/>
                  </a:cubicBezTo>
                  <a:cubicBezTo>
                    <a:pt x="103553" y="36298"/>
                    <a:pt x="103553" y="36298"/>
                    <a:pt x="103553" y="36725"/>
                  </a:cubicBezTo>
                  <a:cubicBezTo>
                    <a:pt x="103553" y="38007"/>
                    <a:pt x="104162" y="52526"/>
                    <a:pt x="104162" y="62348"/>
                  </a:cubicBezTo>
                  <a:cubicBezTo>
                    <a:pt x="103553" y="62775"/>
                    <a:pt x="102944" y="71316"/>
                    <a:pt x="109035" y="75587"/>
                  </a:cubicBezTo>
                  <a:cubicBezTo>
                    <a:pt x="109644" y="76441"/>
                    <a:pt x="110862" y="76868"/>
                    <a:pt x="112081" y="77295"/>
                  </a:cubicBezTo>
                  <a:cubicBezTo>
                    <a:pt x="105380" y="78149"/>
                    <a:pt x="94416" y="79003"/>
                    <a:pt x="87106" y="77722"/>
                  </a:cubicBezTo>
                  <a:cubicBezTo>
                    <a:pt x="86497" y="77722"/>
                    <a:pt x="85888" y="77722"/>
                    <a:pt x="85888" y="78149"/>
                  </a:cubicBezTo>
                  <a:cubicBezTo>
                    <a:pt x="85279" y="78149"/>
                    <a:pt x="85279" y="78576"/>
                    <a:pt x="85279" y="78576"/>
                  </a:cubicBezTo>
                  <a:cubicBezTo>
                    <a:pt x="85279" y="87117"/>
                    <a:pt x="85279" y="87117"/>
                    <a:pt x="85279" y="87117"/>
                  </a:cubicBezTo>
                  <a:cubicBezTo>
                    <a:pt x="85279" y="87544"/>
                    <a:pt x="85279" y="87971"/>
                    <a:pt x="85888" y="87971"/>
                  </a:cubicBezTo>
                  <a:cubicBezTo>
                    <a:pt x="90761" y="91387"/>
                    <a:pt x="90761" y="91387"/>
                    <a:pt x="90761" y="91387"/>
                  </a:cubicBezTo>
                  <a:cubicBezTo>
                    <a:pt x="101725" y="99074"/>
                    <a:pt x="107817" y="109323"/>
                    <a:pt x="108426" y="120000"/>
                  </a:cubicBezTo>
                  <a:cubicBezTo>
                    <a:pt x="111472" y="120000"/>
                    <a:pt x="111472" y="120000"/>
                    <a:pt x="111472" y="120000"/>
                  </a:cubicBezTo>
                  <a:cubicBezTo>
                    <a:pt x="110862" y="108896"/>
                    <a:pt x="104162" y="98220"/>
                    <a:pt x="92588" y="90106"/>
                  </a:cubicBezTo>
                  <a:cubicBezTo>
                    <a:pt x="88324" y="86690"/>
                    <a:pt x="88324" y="86690"/>
                    <a:pt x="88324" y="86690"/>
                  </a:cubicBezTo>
                  <a:cubicBezTo>
                    <a:pt x="88324" y="79857"/>
                    <a:pt x="88324" y="79857"/>
                    <a:pt x="88324" y="79857"/>
                  </a:cubicBezTo>
                  <a:cubicBezTo>
                    <a:pt x="100507" y="81565"/>
                    <a:pt x="118172" y="78576"/>
                    <a:pt x="118781" y="78576"/>
                  </a:cubicBezTo>
                  <a:cubicBezTo>
                    <a:pt x="120000" y="78576"/>
                    <a:pt x="120000" y="78149"/>
                    <a:pt x="120000" y="77295"/>
                  </a:cubicBezTo>
                  <a:cubicBezTo>
                    <a:pt x="120000" y="76868"/>
                    <a:pt x="119390" y="76441"/>
                    <a:pt x="118781" y="76441"/>
                  </a:cubicBezTo>
                  <a:cubicBezTo>
                    <a:pt x="115736" y="76441"/>
                    <a:pt x="113299" y="76014"/>
                    <a:pt x="110862" y="74306"/>
                  </a:cubicBezTo>
                  <a:cubicBezTo>
                    <a:pt x="105989" y="70462"/>
                    <a:pt x="106598" y="62348"/>
                    <a:pt x="106598" y="62348"/>
                  </a:cubicBezTo>
                  <a:cubicBezTo>
                    <a:pt x="106598" y="62348"/>
                    <a:pt x="106598" y="62348"/>
                    <a:pt x="106598" y="62348"/>
                  </a:cubicBezTo>
                  <a:cubicBezTo>
                    <a:pt x="106598" y="62348"/>
                    <a:pt x="106598" y="55943"/>
                    <a:pt x="106598" y="49110"/>
                  </a:cubicBezTo>
                  <a:cubicBezTo>
                    <a:pt x="106598" y="46120"/>
                    <a:pt x="106598" y="42704"/>
                    <a:pt x="106598" y="40569"/>
                  </a:cubicBezTo>
                  <a:cubicBezTo>
                    <a:pt x="106598" y="38434"/>
                    <a:pt x="106598" y="37153"/>
                    <a:pt x="106598" y="36298"/>
                  </a:cubicBezTo>
                  <a:cubicBezTo>
                    <a:pt x="106598" y="36298"/>
                    <a:pt x="106598" y="36298"/>
                    <a:pt x="106598" y="36298"/>
                  </a:cubicBezTo>
                  <a:cubicBezTo>
                    <a:pt x="106598" y="35444"/>
                    <a:pt x="105380" y="28185"/>
                    <a:pt x="98680" y="20925"/>
                  </a:cubicBezTo>
                  <a:cubicBezTo>
                    <a:pt x="92588" y="14092"/>
                    <a:pt x="80406" y="5124"/>
                    <a:pt x="56040" y="2562"/>
                  </a:cubicBezTo>
                  <a:cubicBezTo>
                    <a:pt x="35329" y="0"/>
                    <a:pt x="23756" y="3416"/>
                    <a:pt x="17664" y="7259"/>
                  </a:cubicBezTo>
                  <a:cubicBezTo>
                    <a:pt x="10964" y="10676"/>
                    <a:pt x="7309" y="15373"/>
                    <a:pt x="6700" y="20498"/>
                  </a:cubicBezTo>
                  <a:cubicBezTo>
                    <a:pt x="6700" y="21352"/>
                    <a:pt x="7309" y="21779"/>
                    <a:pt x="7918" y="21779"/>
                  </a:cubicBezTo>
                  <a:cubicBezTo>
                    <a:pt x="8527" y="21779"/>
                    <a:pt x="9137" y="21779"/>
                    <a:pt x="9137" y="21352"/>
                  </a:cubicBezTo>
                  <a:cubicBezTo>
                    <a:pt x="9137" y="21352"/>
                    <a:pt x="11573" y="18790"/>
                    <a:pt x="15837" y="17935"/>
                  </a:cubicBezTo>
                  <a:cubicBezTo>
                    <a:pt x="14619" y="20498"/>
                    <a:pt x="12182" y="25622"/>
                    <a:pt x="12182" y="35871"/>
                  </a:cubicBezTo>
                  <a:cubicBezTo>
                    <a:pt x="609" y="47402"/>
                    <a:pt x="609" y="47402"/>
                    <a:pt x="609" y="47402"/>
                  </a:cubicBezTo>
                  <a:cubicBezTo>
                    <a:pt x="0" y="47829"/>
                    <a:pt x="0" y="47829"/>
                    <a:pt x="0" y="48256"/>
                  </a:cubicBezTo>
                  <a:cubicBezTo>
                    <a:pt x="609" y="48683"/>
                    <a:pt x="609" y="48683"/>
                    <a:pt x="1218" y="49110"/>
                  </a:cubicBezTo>
                  <a:cubicBezTo>
                    <a:pt x="10355" y="52526"/>
                    <a:pt x="10355" y="52526"/>
                    <a:pt x="10355" y="52526"/>
                  </a:cubicBezTo>
                  <a:cubicBezTo>
                    <a:pt x="7309" y="58078"/>
                    <a:pt x="7309" y="58078"/>
                    <a:pt x="7309" y="58078"/>
                  </a:cubicBezTo>
                  <a:cubicBezTo>
                    <a:pt x="7309" y="58078"/>
                    <a:pt x="7309" y="58505"/>
                    <a:pt x="7918" y="58932"/>
                  </a:cubicBezTo>
                  <a:cubicBezTo>
                    <a:pt x="7918" y="58932"/>
                    <a:pt x="7918" y="59359"/>
                    <a:pt x="8527" y="59359"/>
                  </a:cubicBezTo>
                  <a:cubicBezTo>
                    <a:pt x="29847" y="64056"/>
                    <a:pt x="29847" y="64056"/>
                    <a:pt x="29847" y="64056"/>
                  </a:cubicBezTo>
                  <a:lnTo>
                    <a:pt x="15228" y="7088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 name="Google Shape;180;p27"/>
            <p:cNvSpPr/>
            <p:nvPr/>
          </p:nvSpPr>
          <p:spPr>
            <a:xfrm>
              <a:off x="9925050" y="4203700"/>
              <a:ext cx="1133400" cy="1073100"/>
            </a:xfrm>
            <a:custGeom>
              <a:rect b="b" l="l" r="r" t="t"/>
              <a:pathLst>
                <a:path extrusionOk="0" h="120000" w="120000">
                  <a:moveTo>
                    <a:pt x="118301" y="0"/>
                  </a:moveTo>
                  <a:cubicBezTo>
                    <a:pt x="1698" y="0"/>
                    <a:pt x="1698" y="0"/>
                    <a:pt x="1698" y="0"/>
                  </a:cubicBezTo>
                  <a:cubicBezTo>
                    <a:pt x="566" y="0"/>
                    <a:pt x="0" y="600"/>
                    <a:pt x="0" y="1800"/>
                  </a:cubicBezTo>
                  <a:cubicBezTo>
                    <a:pt x="0" y="97200"/>
                    <a:pt x="0" y="97200"/>
                    <a:pt x="0" y="97200"/>
                  </a:cubicBezTo>
                  <a:cubicBezTo>
                    <a:pt x="0" y="97800"/>
                    <a:pt x="566" y="98400"/>
                    <a:pt x="1698" y="98400"/>
                  </a:cubicBezTo>
                  <a:cubicBezTo>
                    <a:pt x="78113" y="98400"/>
                    <a:pt x="78113" y="98400"/>
                    <a:pt x="78113" y="98400"/>
                  </a:cubicBezTo>
                  <a:cubicBezTo>
                    <a:pt x="107547" y="120000"/>
                    <a:pt x="107547" y="120000"/>
                    <a:pt x="107547" y="120000"/>
                  </a:cubicBezTo>
                  <a:cubicBezTo>
                    <a:pt x="108113" y="120000"/>
                    <a:pt x="108113" y="120000"/>
                    <a:pt x="108679" y="120000"/>
                  </a:cubicBezTo>
                  <a:cubicBezTo>
                    <a:pt x="108679" y="120000"/>
                    <a:pt x="109245" y="120000"/>
                    <a:pt x="109245" y="120000"/>
                  </a:cubicBezTo>
                  <a:cubicBezTo>
                    <a:pt x="109811" y="119400"/>
                    <a:pt x="109811" y="118800"/>
                    <a:pt x="109811" y="118200"/>
                  </a:cubicBezTo>
                  <a:cubicBezTo>
                    <a:pt x="100754" y="98400"/>
                    <a:pt x="100754" y="98400"/>
                    <a:pt x="100754" y="98400"/>
                  </a:cubicBezTo>
                  <a:cubicBezTo>
                    <a:pt x="118301" y="98400"/>
                    <a:pt x="118301" y="98400"/>
                    <a:pt x="118301" y="98400"/>
                  </a:cubicBezTo>
                  <a:cubicBezTo>
                    <a:pt x="119433" y="98400"/>
                    <a:pt x="120000" y="97800"/>
                    <a:pt x="120000" y="97200"/>
                  </a:cubicBezTo>
                  <a:cubicBezTo>
                    <a:pt x="120000" y="1800"/>
                    <a:pt x="120000" y="1800"/>
                    <a:pt x="120000" y="1800"/>
                  </a:cubicBezTo>
                  <a:cubicBezTo>
                    <a:pt x="120000" y="600"/>
                    <a:pt x="119433" y="0"/>
                    <a:pt x="118301" y="0"/>
                  </a:cubicBezTo>
                  <a:close/>
                  <a:moveTo>
                    <a:pt x="117169" y="96000"/>
                  </a:moveTo>
                  <a:cubicBezTo>
                    <a:pt x="99056" y="96000"/>
                    <a:pt x="99056" y="96000"/>
                    <a:pt x="99056" y="96000"/>
                  </a:cubicBezTo>
                  <a:cubicBezTo>
                    <a:pt x="98490" y="96000"/>
                    <a:pt x="97924" y="96000"/>
                    <a:pt x="97924" y="96600"/>
                  </a:cubicBezTo>
                  <a:cubicBezTo>
                    <a:pt x="97358" y="96600"/>
                    <a:pt x="97358" y="97200"/>
                    <a:pt x="97358" y="97800"/>
                  </a:cubicBezTo>
                  <a:cubicBezTo>
                    <a:pt x="105283" y="114600"/>
                    <a:pt x="105283" y="114600"/>
                    <a:pt x="105283" y="114600"/>
                  </a:cubicBezTo>
                  <a:cubicBezTo>
                    <a:pt x="79245" y="96000"/>
                    <a:pt x="79245" y="96000"/>
                    <a:pt x="79245" y="96000"/>
                  </a:cubicBezTo>
                  <a:cubicBezTo>
                    <a:pt x="79245" y="96000"/>
                    <a:pt x="78679" y="96000"/>
                    <a:pt x="78679" y="96000"/>
                  </a:cubicBezTo>
                  <a:cubicBezTo>
                    <a:pt x="2830" y="96000"/>
                    <a:pt x="2830" y="96000"/>
                    <a:pt x="2830" y="96000"/>
                  </a:cubicBezTo>
                  <a:cubicBezTo>
                    <a:pt x="2830" y="3000"/>
                    <a:pt x="2830" y="3000"/>
                    <a:pt x="2830" y="3000"/>
                  </a:cubicBezTo>
                  <a:cubicBezTo>
                    <a:pt x="117169" y="3000"/>
                    <a:pt x="117169" y="3000"/>
                    <a:pt x="117169" y="3000"/>
                  </a:cubicBezTo>
                  <a:lnTo>
                    <a:pt x="117169" y="96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 name="Google Shape;181;p27"/>
            <p:cNvSpPr/>
            <p:nvPr/>
          </p:nvSpPr>
          <p:spPr>
            <a:xfrm>
              <a:off x="10421938" y="4832350"/>
              <a:ext cx="139800" cy="27000"/>
            </a:xfrm>
            <a:custGeom>
              <a:rect b="b" l="l" r="r" t="t"/>
              <a:pathLst>
                <a:path extrusionOk="0" h="120000" w="120000">
                  <a:moveTo>
                    <a:pt x="110769" y="0"/>
                  </a:moveTo>
                  <a:cubicBezTo>
                    <a:pt x="9230" y="0"/>
                    <a:pt x="9230" y="0"/>
                    <a:pt x="9230" y="0"/>
                  </a:cubicBezTo>
                  <a:cubicBezTo>
                    <a:pt x="4615" y="0"/>
                    <a:pt x="0" y="24000"/>
                    <a:pt x="0" y="48000"/>
                  </a:cubicBezTo>
                  <a:cubicBezTo>
                    <a:pt x="0" y="96000"/>
                    <a:pt x="4615" y="120000"/>
                    <a:pt x="9230" y="120000"/>
                  </a:cubicBezTo>
                  <a:cubicBezTo>
                    <a:pt x="110769" y="120000"/>
                    <a:pt x="110769" y="120000"/>
                    <a:pt x="110769" y="120000"/>
                  </a:cubicBezTo>
                  <a:cubicBezTo>
                    <a:pt x="115384" y="120000"/>
                    <a:pt x="120000" y="96000"/>
                    <a:pt x="120000" y="48000"/>
                  </a:cubicBezTo>
                  <a:cubicBezTo>
                    <a:pt x="120000" y="24000"/>
                    <a:pt x="115384" y="0"/>
                    <a:pt x="110769"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 name="Google Shape;182;p27"/>
            <p:cNvSpPr/>
            <p:nvPr/>
          </p:nvSpPr>
          <p:spPr>
            <a:xfrm>
              <a:off x="10421938" y="4875213"/>
              <a:ext cx="139800" cy="20700"/>
            </a:xfrm>
            <a:custGeom>
              <a:rect b="b" l="l" r="r" t="t"/>
              <a:pathLst>
                <a:path extrusionOk="0" h="120000" w="120000">
                  <a:moveTo>
                    <a:pt x="110769" y="0"/>
                  </a:moveTo>
                  <a:cubicBezTo>
                    <a:pt x="9230" y="0"/>
                    <a:pt x="9230" y="0"/>
                    <a:pt x="9230" y="0"/>
                  </a:cubicBezTo>
                  <a:cubicBezTo>
                    <a:pt x="4615" y="0"/>
                    <a:pt x="0" y="30000"/>
                    <a:pt x="0" y="60000"/>
                  </a:cubicBezTo>
                  <a:cubicBezTo>
                    <a:pt x="0" y="90000"/>
                    <a:pt x="4615" y="120000"/>
                    <a:pt x="9230" y="120000"/>
                  </a:cubicBezTo>
                  <a:cubicBezTo>
                    <a:pt x="110769" y="120000"/>
                    <a:pt x="110769" y="120000"/>
                    <a:pt x="110769" y="120000"/>
                  </a:cubicBezTo>
                  <a:cubicBezTo>
                    <a:pt x="115384" y="120000"/>
                    <a:pt x="120000" y="90000"/>
                    <a:pt x="120000" y="60000"/>
                  </a:cubicBezTo>
                  <a:cubicBezTo>
                    <a:pt x="120000" y="30000"/>
                    <a:pt x="115384" y="0"/>
                    <a:pt x="110769"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 name="Google Shape;183;p27"/>
            <p:cNvSpPr/>
            <p:nvPr/>
          </p:nvSpPr>
          <p:spPr>
            <a:xfrm>
              <a:off x="10442575" y="4913313"/>
              <a:ext cx="96900" cy="25500"/>
            </a:xfrm>
            <a:custGeom>
              <a:rect b="b" l="l" r="r" t="t"/>
              <a:pathLst>
                <a:path extrusionOk="0" h="120000" w="120000">
                  <a:moveTo>
                    <a:pt x="100000" y="0"/>
                  </a:moveTo>
                  <a:cubicBezTo>
                    <a:pt x="20000" y="0"/>
                    <a:pt x="20000" y="0"/>
                    <a:pt x="20000" y="0"/>
                  </a:cubicBezTo>
                  <a:cubicBezTo>
                    <a:pt x="6666" y="0"/>
                    <a:pt x="0" y="24000"/>
                    <a:pt x="0" y="48000"/>
                  </a:cubicBezTo>
                  <a:cubicBezTo>
                    <a:pt x="0" y="96000"/>
                    <a:pt x="6666" y="120000"/>
                    <a:pt x="20000" y="120000"/>
                  </a:cubicBezTo>
                  <a:cubicBezTo>
                    <a:pt x="100000" y="120000"/>
                    <a:pt x="100000" y="120000"/>
                    <a:pt x="100000" y="120000"/>
                  </a:cubicBezTo>
                  <a:cubicBezTo>
                    <a:pt x="113333" y="120000"/>
                    <a:pt x="120000" y="96000"/>
                    <a:pt x="120000" y="48000"/>
                  </a:cubicBezTo>
                  <a:cubicBezTo>
                    <a:pt x="120000" y="24000"/>
                    <a:pt x="113333" y="0"/>
                    <a:pt x="100000"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 name="Google Shape;184;p27"/>
            <p:cNvSpPr/>
            <p:nvPr/>
          </p:nvSpPr>
          <p:spPr>
            <a:xfrm>
              <a:off x="10480675" y="4333875"/>
              <a:ext cx="22200" cy="90600"/>
            </a:xfrm>
            <a:custGeom>
              <a:rect b="b" l="l" r="r" t="t"/>
              <a:pathLst>
                <a:path extrusionOk="0" h="120000" w="120000">
                  <a:moveTo>
                    <a:pt x="60000" y="120000"/>
                  </a:moveTo>
                  <a:cubicBezTo>
                    <a:pt x="90000" y="120000"/>
                    <a:pt x="120000" y="112941"/>
                    <a:pt x="120000" y="105882"/>
                  </a:cubicBezTo>
                  <a:cubicBezTo>
                    <a:pt x="120000" y="14117"/>
                    <a:pt x="120000" y="14117"/>
                    <a:pt x="120000" y="14117"/>
                  </a:cubicBezTo>
                  <a:cubicBezTo>
                    <a:pt x="120000" y="7058"/>
                    <a:pt x="90000" y="0"/>
                    <a:pt x="60000" y="0"/>
                  </a:cubicBezTo>
                  <a:cubicBezTo>
                    <a:pt x="30000" y="0"/>
                    <a:pt x="0" y="7058"/>
                    <a:pt x="0" y="14117"/>
                  </a:cubicBezTo>
                  <a:cubicBezTo>
                    <a:pt x="0" y="105882"/>
                    <a:pt x="0" y="105882"/>
                    <a:pt x="0" y="105882"/>
                  </a:cubicBezTo>
                  <a:cubicBezTo>
                    <a:pt x="0" y="112941"/>
                    <a:pt x="30000" y="120000"/>
                    <a:pt x="60000"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 name="Google Shape;185;p27"/>
            <p:cNvSpPr/>
            <p:nvPr/>
          </p:nvSpPr>
          <p:spPr>
            <a:xfrm>
              <a:off x="10679113" y="4602163"/>
              <a:ext cx="74700" cy="20700"/>
            </a:xfrm>
            <a:custGeom>
              <a:rect b="b" l="l" r="r" t="t"/>
              <a:pathLst>
                <a:path extrusionOk="0" h="120000" w="120000">
                  <a:moveTo>
                    <a:pt x="0" y="60000"/>
                  </a:moveTo>
                  <a:cubicBezTo>
                    <a:pt x="0" y="90000"/>
                    <a:pt x="8571" y="120000"/>
                    <a:pt x="17142" y="120000"/>
                  </a:cubicBez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 name="Google Shape;186;p27"/>
            <p:cNvSpPr/>
            <p:nvPr/>
          </p:nvSpPr>
          <p:spPr>
            <a:xfrm>
              <a:off x="10229850" y="4602163"/>
              <a:ext cx="74700" cy="20700"/>
            </a:xfrm>
            <a:custGeom>
              <a:rect b="b" l="l" r="r" t="t"/>
              <a:pathLst>
                <a:path extrusionOk="0" h="120000" w="120000">
                  <a:moveTo>
                    <a:pt x="17142" y="120000"/>
                  </a:move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ubicBezTo>
                    <a:pt x="0" y="90000"/>
                    <a:pt x="8571" y="120000"/>
                    <a:pt x="17142"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 name="Google Shape;187;p27"/>
            <p:cNvSpPr/>
            <p:nvPr/>
          </p:nvSpPr>
          <p:spPr>
            <a:xfrm>
              <a:off x="10282238" y="4402138"/>
              <a:ext cx="81000" cy="81000"/>
            </a:xfrm>
            <a:custGeom>
              <a:rect b="b" l="l" r="r" t="t"/>
              <a:pathLst>
                <a:path extrusionOk="0" h="120000" w="120000">
                  <a:moveTo>
                    <a:pt x="88000" y="112000"/>
                  </a:moveTo>
                  <a:cubicBezTo>
                    <a:pt x="88000" y="120000"/>
                    <a:pt x="96000" y="120000"/>
                    <a:pt x="104000" y="120000"/>
                  </a:cubicBezTo>
                  <a:cubicBezTo>
                    <a:pt x="104000" y="120000"/>
                    <a:pt x="112000" y="120000"/>
                    <a:pt x="112000" y="112000"/>
                  </a:cubicBezTo>
                  <a:cubicBezTo>
                    <a:pt x="120000" y="112000"/>
                    <a:pt x="120000" y="96000"/>
                    <a:pt x="112000" y="88000"/>
                  </a:cubicBezTo>
                  <a:cubicBezTo>
                    <a:pt x="32000" y="8000"/>
                    <a:pt x="32000" y="8000"/>
                    <a:pt x="32000" y="8000"/>
                  </a:cubicBezTo>
                  <a:cubicBezTo>
                    <a:pt x="32000" y="0"/>
                    <a:pt x="16000" y="0"/>
                    <a:pt x="8000" y="8000"/>
                  </a:cubicBezTo>
                  <a:cubicBezTo>
                    <a:pt x="0" y="16000"/>
                    <a:pt x="0" y="32000"/>
                    <a:pt x="8000" y="40000"/>
                  </a:cubicBezTo>
                  <a:lnTo>
                    <a:pt x="88000" y="112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 name="Google Shape;188;p27"/>
            <p:cNvSpPr/>
            <p:nvPr/>
          </p:nvSpPr>
          <p:spPr>
            <a:xfrm>
              <a:off x="10620375" y="4402138"/>
              <a:ext cx="79500" cy="81000"/>
            </a:xfrm>
            <a:custGeom>
              <a:rect b="b" l="l" r="r" t="t"/>
              <a:pathLst>
                <a:path extrusionOk="0" h="120000" w="120000">
                  <a:moveTo>
                    <a:pt x="16000" y="120000"/>
                  </a:moveTo>
                  <a:cubicBezTo>
                    <a:pt x="24000" y="120000"/>
                    <a:pt x="32000" y="120000"/>
                    <a:pt x="32000" y="112000"/>
                  </a:cubicBezTo>
                  <a:cubicBezTo>
                    <a:pt x="112000" y="40000"/>
                    <a:pt x="112000" y="40000"/>
                    <a:pt x="112000" y="40000"/>
                  </a:cubicBezTo>
                  <a:cubicBezTo>
                    <a:pt x="120000" y="32000"/>
                    <a:pt x="120000" y="16000"/>
                    <a:pt x="112000" y="8000"/>
                  </a:cubicBezTo>
                  <a:cubicBezTo>
                    <a:pt x="104000" y="0"/>
                    <a:pt x="88000" y="0"/>
                    <a:pt x="88000" y="8000"/>
                  </a:cubicBezTo>
                  <a:cubicBezTo>
                    <a:pt x="8000" y="88000"/>
                    <a:pt x="8000" y="88000"/>
                    <a:pt x="8000" y="88000"/>
                  </a:cubicBezTo>
                  <a:cubicBezTo>
                    <a:pt x="0" y="96000"/>
                    <a:pt x="0" y="112000"/>
                    <a:pt x="8000" y="112000"/>
                  </a:cubicBezTo>
                  <a:cubicBezTo>
                    <a:pt x="8000" y="120000"/>
                    <a:pt x="16000" y="120000"/>
                    <a:pt x="16000"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 name="Google Shape;189;p27"/>
            <p:cNvSpPr/>
            <p:nvPr/>
          </p:nvSpPr>
          <p:spPr>
            <a:xfrm>
              <a:off x="10347325" y="4478338"/>
              <a:ext cx="288900" cy="331800"/>
            </a:xfrm>
            <a:custGeom>
              <a:rect b="b" l="l" r="r" t="t"/>
              <a:pathLst>
                <a:path extrusionOk="0" h="120000" w="120000">
                  <a:moveTo>
                    <a:pt x="17777" y="89032"/>
                  </a:moveTo>
                  <a:cubicBezTo>
                    <a:pt x="26666" y="96774"/>
                    <a:pt x="31111" y="106451"/>
                    <a:pt x="31111" y="116129"/>
                  </a:cubicBezTo>
                  <a:cubicBezTo>
                    <a:pt x="31111" y="118064"/>
                    <a:pt x="33333" y="120000"/>
                    <a:pt x="35555" y="120000"/>
                  </a:cubicBezTo>
                  <a:cubicBezTo>
                    <a:pt x="82222" y="120000"/>
                    <a:pt x="82222" y="120000"/>
                    <a:pt x="82222" y="120000"/>
                  </a:cubicBezTo>
                  <a:cubicBezTo>
                    <a:pt x="84444" y="120000"/>
                    <a:pt x="86666" y="118064"/>
                    <a:pt x="86666" y="116129"/>
                  </a:cubicBezTo>
                  <a:cubicBezTo>
                    <a:pt x="86666" y="114193"/>
                    <a:pt x="86666" y="114193"/>
                    <a:pt x="86666" y="114193"/>
                  </a:cubicBezTo>
                  <a:cubicBezTo>
                    <a:pt x="86666" y="106451"/>
                    <a:pt x="91111" y="96774"/>
                    <a:pt x="100000" y="90967"/>
                  </a:cubicBezTo>
                  <a:cubicBezTo>
                    <a:pt x="113333" y="81290"/>
                    <a:pt x="120000" y="67741"/>
                    <a:pt x="120000" y="52258"/>
                  </a:cubicBezTo>
                  <a:cubicBezTo>
                    <a:pt x="120000" y="38709"/>
                    <a:pt x="111111" y="25161"/>
                    <a:pt x="100000" y="15483"/>
                  </a:cubicBezTo>
                  <a:cubicBezTo>
                    <a:pt x="86666" y="3870"/>
                    <a:pt x="68888" y="0"/>
                    <a:pt x="53333" y="1935"/>
                  </a:cubicBezTo>
                  <a:cubicBezTo>
                    <a:pt x="26666" y="3870"/>
                    <a:pt x="4444" y="23225"/>
                    <a:pt x="0" y="46451"/>
                  </a:cubicBezTo>
                  <a:cubicBezTo>
                    <a:pt x="0" y="63870"/>
                    <a:pt x="4444" y="79354"/>
                    <a:pt x="17777" y="89032"/>
                  </a:cubicBezTo>
                  <a:close/>
                  <a:moveTo>
                    <a:pt x="11111" y="48387"/>
                  </a:moveTo>
                  <a:cubicBezTo>
                    <a:pt x="13333" y="29032"/>
                    <a:pt x="31111" y="13548"/>
                    <a:pt x="53333" y="11612"/>
                  </a:cubicBezTo>
                  <a:cubicBezTo>
                    <a:pt x="68888" y="9677"/>
                    <a:pt x="82222" y="13548"/>
                    <a:pt x="93333" y="21290"/>
                  </a:cubicBezTo>
                  <a:cubicBezTo>
                    <a:pt x="102222" y="29032"/>
                    <a:pt x="108888" y="40645"/>
                    <a:pt x="108888" y="52258"/>
                  </a:cubicBezTo>
                  <a:cubicBezTo>
                    <a:pt x="108888" y="65806"/>
                    <a:pt x="102222" y="75483"/>
                    <a:pt x="93333" y="85161"/>
                  </a:cubicBezTo>
                  <a:cubicBezTo>
                    <a:pt x="84444" y="90967"/>
                    <a:pt x="77777" y="102580"/>
                    <a:pt x="77777" y="112258"/>
                  </a:cubicBezTo>
                  <a:cubicBezTo>
                    <a:pt x="40000" y="112258"/>
                    <a:pt x="40000" y="112258"/>
                    <a:pt x="40000" y="112258"/>
                  </a:cubicBezTo>
                  <a:cubicBezTo>
                    <a:pt x="40000" y="100645"/>
                    <a:pt x="33333" y="90967"/>
                    <a:pt x="26666" y="83225"/>
                  </a:cubicBezTo>
                  <a:cubicBezTo>
                    <a:pt x="15555" y="73548"/>
                    <a:pt x="8888" y="61935"/>
                    <a:pt x="11111" y="48387"/>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0" name="Google Shape;190;p27"/>
          <p:cNvGrpSpPr/>
          <p:nvPr/>
        </p:nvGrpSpPr>
        <p:grpSpPr>
          <a:xfrm>
            <a:off x="0" y="0"/>
            <a:ext cx="2266938" cy="1754200"/>
            <a:chOff x="9598025" y="882650"/>
            <a:chExt cx="2266938" cy="1754200"/>
          </a:xfrm>
        </p:grpSpPr>
        <p:sp>
          <p:nvSpPr>
            <p:cNvPr id="191" name="Google Shape;191;p27"/>
            <p:cNvSpPr/>
            <p:nvPr/>
          </p:nvSpPr>
          <p:spPr>
            <a:xfrm>
              <a:off x="10239375" y="1881188"/>
              <a:ext cx="139800" cy="90600"/>
            </a:xfrm>
            <a:custGeom>
              <a:rect b="b" l="l" r="r" t="t"/>
              <a:pathLst>
                <a:path extrusionOk="0" h="120000" w="120000">
                  <a:moveTo>
                    <a:pt x="106153" y="28235"/>
                  </a:moveTo>
                  <a:cubicBezTo>
                    <a:pt x="50769" y="28235"/>
                    <a:pt x="50769" y="28235"/>
                    <a:pt x="50769" y="28235"/>
                  </a:cubicBezTo>
                  <a:cubicBezTo>
                    <a:pt x="110769" y="91764"/>
                    <a:pt x="110769" y="91764"/>
                    <a:pt x="110769" y="91764"/>
                  </a:cubicBezTo>
                  <a:cubicBezTo>
                    <a:pt x="115384" y="91764"/>
                    <a:pt x="120000" y="105882"/>
                    <a:pt x="115384" y="112941"/>
                  </a:cubicBezTo>
                  <a:cubicBezTo>
                    <a:pt x="110769" y="120000"/>
                    <a:pt x="106153" y="120000"/>
                    <a:pt x="101538" y="120000"/>
                  </a:cubicBezTo>
                  <a:cubicBezTo>
                    <a:pt x="4615" y="28235"/>
                    <a:pt x="4615" y="28235"/>
                    <a:pt x="4615" y="28235"/>
                  </a:cubicBezTo>
                  <a:cubicBezTo>
                    <a:pt x="4615" y="28235"/>
                    <a:pt x="0" y="14117"/>
                    <a:pt x="0" y="7058"/>
                  </a:cubicBezTo>
                  <a:cubicBezTo>
                    <a:pt x="4615" y="0"/>
                    <a:pt x="9230" y="0"/>
                    <a:pt x="13846" y="0"/>
                  </a:cubicBezTo>
                  <a:cubicBezTo>
                    <a:pt x="106153" y="0"/>
                    <a:pt x="106153" y="0"/>
                    <a:pt x="106153" y="0"/>
                  </a:cubicBezTo>
                  <a:cubicBezTo>
                    <a:pt x="110769" y="0"/>
                    <a:pt x="115384" y="7058"/>
                    <a:pt x="115384" y="14117"/>
                  </a:cubicBezTo>
                  <a:cubicBezTo>
                    <a:pt x="115384" y="21176"/>
                    <a:pt x="110769" y="28235"/>
                    <a:pt x="106153" y="2823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 name="Google Shape;192;p27"/>
            <p:cNvSpPr/>
            <p:nvPr/>
          </p:nvSpPr>
          <p:spPr>
            <a:xfrm>
              <a:off x="9598025" y="882650"/>
              <a:ext cx="995400" cy="1546200"/>
            </a:xfrm>
            <a:custGeom>
              <a:rect b="b" l="l" r="r" t="t"/>
              <a:pathLst>
                <a:path extrusionOk="0" h="120000" w="120000">
                  <a:moveTo>
                    <a:pt x="119354" y="70000"/>
                  </a:moveTo>
                  <a:cubicBezTo>
                    <a:pt x="119354" y="69583"/>
                    <a:pt x="120000" y="69166"/>
                    <a:pt x="119354" y="69166"/>
                  </a:cubicBezTo>
                  <a:cubicBezTo>
                    <a:pt x="119354" y="68750"/>
                    <a:pt x="119354" y="68333"/>
                    <a:pt x="118709" y="68333"/>
                  </a:cubicBezTo>
                  <a:cubicBezTo>
                    <a:pt x="107096" y="65833"/>
                    <a:pt x="107096" y="65833"/>
                    <a:pt x="107096" y="65833"/>
                  </a:cubicBezTo>
                  <a:cubicBezTo>
                    <a:pt x="109677" y="60833"/>
                    <a:pt x="109677" y="60833"/>
                    <a:pt x="109677" y="60833"/>
                  </a:cubicBezTo>
                  <a:cubicBezTo>
                    <a:pt x="110322" y="60833"/>
                    <a:pt x="110322" y="60416"/>
                    <a:pt x="109677" y="60416"/>
                  </a:cubicBezTo>
                  <a:cubicBezTo>
                    <a:pt x="109677" y="60000"/>
                    <a:pt x="109032" y="60000"/>
                    <a:pt x="109032" y="59583"/>
                  </a:cubicBezTo>
                  <a:cubicBezTo>
                    <a:pt x="81290" y="55416"/>
                    <a:pt x="81290" y="55416"/>
                    <a:pt x="81290" y="55416"/>
                  </a:cubicBezTo>
                  <a:cubicBezTo>
                    <a:pt x="101935" y="48333"/>
                    <a:pt x="101935" y="48333"/>
                    <a:pt x="101935" y="48333"/>
                  </a:cubicBezTo>
                  <a:cubicBezTo>
                    <a:pt x="101935" y="48333"/>
                    <a:pt x="102580" y="47916"/>
                    <a:pt x="102580" y="47500"/>
                  </a:cubicBezTo>
                  <a:cubicBezTo>
                    <a:pt x="102580" y="47500"/>
                    <a:pt x="103225" y="43333"/>
                    <a:pt x="98064" y="39166"/>
                  </a:cubicBezTo>
                  <a:cubicBezTo>
                    <a:pt x="92903" y="35833"/>
                    <a:pt x="85161" y="33750"/>
                    <a:pt x="73548" y="33750"/>
                  </a:cubicBezTo>
                  <a:cubicBezTo>
                    <a:pt x="73548" y="25416"/>
                    <a:pt x="73548" y="25416"/>
                    <a:pt x="73548" y="25416"/>
                  </a:cubicBezTo>
                  <a:cubicBezTo>
                    <a:pt x="100000" y="0"/>
                    <a:pt x="100000" y="0"/>
                    <a:pt x="100000" y="0"/>
                  </a:cubicBezTo>
                  <a:cubicBezTo>
                    <a:pt x="96129" y="0"/>
                    <a:pt x="96129" y="0"/>
                    <a:pt x="96129" y="0"/>
                  </a:cubicBezTo>
                  <a:cubicBezTo>
                    <a:pt x="70967" y="24166"/>
                    <a:pt x="70967" y="24166"/>
                    <a:pt x="70967" y="24166"/>
                  </a:cubicBezTo>
                  <a:cubicBezTo>
                    <a:pt x="70322" y="24583"/>
                    <a:pt x="70322" y="24583"/>
                    <a:pt x="70322" y="25000"/>
                  </a:cubicBezTo>
                  <a:cubicBezTo>
                    <a:pt x="70322" y="34583"/>
                    <a:pt x="70322" y="34583"/>
                    <a:pt x="70322" y="34583"/>
                  </a:cubicBezTo>
                  <a:cubicBezTo>
                    <a:pt x="70322" y="35416"/>
                    <a:pt x="70967" y="35833"/>
                    <a:pt x="72258" y="35833"/>
                  </a:cubicBezTo>
                  <a:cubicBezTo>
                    <a:pt x="83225" y="35833"/>
                    <a:pt x="90967" y="37500"/>
                    <a:pt x="95483" y="40416"/>
                  </a:cubicBezTo>
                  <a:cubicBezTo>
                    <a:pt x="99354" y="42916"/>
                    <a:pt x="99354" y="45833"/>
                    <a:pt x="99354" y="47083"/>
                  </a:cubicBezTo>
                  <a:cubicBezTo>
                    <a:pt x="76129" y="54583"/>
                    <a:pt x="76129" y="54583"/>
                    <a:pt x="76129" y="54583"/>
                  </a:cubicBezTo>
                  <a:cubicBezTo>
                    <a:pt x="76129" y="55000"/>
                    <a:pt x="75483" y="55416"/>
                    <a:pt x="75483" y="55833"/>
                  </a:cubicBezTo>
                  <a:cubicBezTo>
                    <a:pt x="75483" y="56250"/>
                    <a:pt x="76129" y="56250"/>
                    <a:pt x="76774" y="56666"/>
                  </a:cubicBezTo>
                  <a:cubicBezTo>
                    <a:pt x="106451" y="61250"/>
                    <a:pt x="106451" y="61250"/>
                    <a:pt x="106451" y="61250"/>
                  </a:cubicBezTo>
                  <a:cubicBezTo>
                    <a:pt x="103870" y="66250"/>
                    <a:pt x="103870" y="66250"/>
                    <a:pt x="103870" y="66250"/>
                  </a:cubicBezTo>
                  <a:cubicBezTo>
                    <a:pt x="103870" y="66666"/>
                    <a:pt x="103870" y="66666"/>
                    <a:pt x="103870" y="67083"/>
                  </a:cubicBezTo>
                  <a:cubicBezTo>
                    <a:pt x="104516" y="67500"/>
                    <a:pt x="104516" y="67500"/>
                    <a:pt x="105161" y="67500"/>
                  </a:cubicBezTo>
                  <a:cubicBezTo>
                    <a:pt x="115483" y="70000"/>
                    <a:pt x="115483" y="70000"/>
                    <a:pt x="115483" y="70000"/>
                  </a:cubicBezTo>
                  <a:cubicBezTo>
                    <a:pt x="101935" y="81666"/>
                    <a:pt x="101935" y="81666"/>
                    <a:pt x="101935" y="81666"/>
                  </a:cubicBezTo>
                  <a:cubicBezTo>
                    <a:pt x="101935" y="82083"/>
                    <a:pt x="101935" y="82083"/>
                    <a:pt x="101935" y="82500"/>
                  </a:cubicBezTo>
                  <a:cubicBezTo>
                    <a:pt x="101935" y="96666"/>
                    <a:pt x="97419" y="102083"/>
                    <a:pt x="97419" y="102083"/>
                  </a:cubicBezTo>
                  <a:cubicBezTo>
                    <a:pt x="96774" y="102500"/>
                    <a:pt x="96774" y="102916"/>
                    <a:pt x="96774" y="102916"/>
                  </a:cubicBezTo>
                  <a:cubicBezTo>
                    <a:pt x="97419" y="103333"/>
                    <a:pt x="97419" y="103333"/>
                    <a:pt x="98064" y="103750"/>
                  </a:cubicBezTo>
                  <a:cubicBezTo>
                    <a:pt x="111612" y="105833"/>
                    <a:pt x="113548" y="112916"/>
                    <a:pt x="114193" y="116666"/>
                  </a:cubicBezTo>
                  <a:cubicBezTo>
                    <a:pt x="105806" y="112083"/>
                    <a:pt x="101935" y="112083"/>
                    <a:pt x="89677" y="111666"/>
                  </a:cubicBezTo>
                  <a:cubicBezTo>
                    <a:pt x="82580" y="111666"/>
                    <a:pt x="73548" y="111666"/>
                    <a:pt x="60000" y="110833"/>
                  </a:cubicBezTo>
                  <a:cubicBezTo>
                    <a:pt x="40000" y="109166"/>
                    <a:pt x="25806" y="104166"/>
                    <a:pt x="18709" y="95833"/>
                  </a:cubicBezTo>
                  <a:cubicBezTo>
                    <a:pt x="13548" y="89583"/>
                    <a:pt x="14193" y="83333"/>
                    <a:pt x="14193" y="83333"/>
                  </a:cubicBezTo>
                  <a:cubicBezTo>
                    <a:pt x="14193" y="83333"/>
                    <a:pt x="14193" y="83333"/>
                    <a:pt x="14193" y="83333"/>
                  </a:cubicBezTo>
                  <a:cubicBezTo>
                    <a:pt x="14193" y="83333"/>
                    <a:pt x="14193" y="78333"/>
                    <a:pt x="14193" y="69583"/>
                  </a:cubicBezTo>
                  <a:cubicBezTo>
                    <a:pt x="14193" y="53750"/>
                    <a:pt x="26451" y="49166"/>
                    <a:pt x="27096" y="49166"/>
                  </a:cubicBezTo>
                  <a:cubicBezTo>
                    <a:pt x="27096" y="49166"/>
                    <a:pt x="27741" y="48750"/>
                    <a:pt x="27741" y="48333"/>
                  </a:cubicBezTo>
                  <a:cubicBezTo>
                    <a:pt x="27741" y="32500"/>
                    <a:pt x="27741" y="32500"/>
                    <a:pt x="27741" y="32500"/>
                  </a:cubicBezTo>
                  <a:cubicBezTo>
                    <a:pt x="27741" y="32083"/>
                    <a:pt x="27741" y="32083"/>
                    <a:pt x="27096" y="31666"/>
                  </a:cubicBezTo>
                  <a:cubicBezTo>
                    <a:pt x="21935" y="28333"/>
                    <a:pt x="21935" y="28333"/>
                    <a:pt x="21935" y="28333"/>
                  </a:cubicBezTo>
                  <a:cubicBezTo>
                    <a:pt x="10322" y="20833"/>
                    <a:pt x="3225" y="10833"/>
                    <a:pt x="3225" y="0"/>
                  </a:cubicBezTo>
                  <a:cubicBezTo>
                    <a:pt x="0" y="0"/>
                    <a:pt x="0" y="0"/>
                    <a:pt x="0" y="0"/>
                  </a:cubicBezTo>
                  <a:cubicBezTo>
                    <a:pt x="645" y="11250"/>
                    <a:pt x="7096" y="21666"/>
                    <a:pt x="19354" y="29583"/>
                  </a:cubicBezTo>
                  <a:cubicBezTo>
                    <a:pt x="24516" y="32916"/>
                    <a:pt x="24516" y="32916"/>
                    <a:pt x="24516" y="32916"/>
                  </a:cubicBezTo>
                  <a:cubicBezTo>
                    <a:pt x="24516" y="47916"/>
                    <a:pt x="24516" y="47916"/>
                    <a:pt x="24516" y="47916"/>
                  </a:cubicBezTo>
                  <a:cubicBezTo>
                    <a:pt x="21290" y="49166"/>
                    <a:pt x="10967" y="54583"/>
                    <a:pt x="10967" y="69583"/>
                  </a:cubicBezTo>
                  <a:cubicBezTo>
                    <a:pt x="10967" y="77916"/>
                    <a:pt x="10967" y="82916"/>
                    <a:pt x="10967" y="83333"/>
                  </a:cubicBezTo>
                  <a:cubicBezTo>
                    <a:pt x="10967" y="84583"/>
                    <a:pt x="9677" y="109166"/>
                    <a:pt x="60000" y="112500"/>
                  </a:cubicBezTo>
                  <a:cubicBezTo>
                    <a:pt x="73548" y="113333"/>
                    <a:pt x="82580" y="113750"/>
                    <a:pt x="89677" y="113750"/>
                  </a:cubicBezTo>
                  <a:cubicBezTo>
                    <a:pt x="103225" y="114166"/>
                    <a:pt x="105161" y="114166"/>
                    <a:pt x="114193" y="119583"/>
                  </a:cubicBezTo>
                  <a:cubicBezTo>
                    <a:pt x="114838" y="119583"/>
                    <a:pt x="115483" y="120000"/>
                    <a:pt x="116129" y="119583"/>
                  </a:cubicBezTo>
                  <a:cubicBezTo>
                    <a:pt x="116774" y="119583"/>
                    <a:pt x="116774" y="119166"/>
                    <a:pt x="116774" y="118750"/>
                  </a:cubicBezTo>
                  <a:cubicBezTo>
                    <a:pt x="116774" y="118750"/>
                    <a:pt x="118709" y="105833"/>
                    <a:pt x="100645" y="102083"/>
                  </a:cubicBezTo>
                  <a:cubicBezTo>
                    <a:pt x="101935" y="99583"/>
                    <a:pt x="104516" y="93750"/>
                    <a:pt x="105161" y="82500"/>
                  </a:cubicBezTo>
                  <a:lnTo>
                    <a:pt x="119354" y="7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 name="Google Shape;193;p27"/>
            <p:cNvSpPr/>
            <p:nvPr/>
          </p:nvSpPr>
          <p:spPr>
            <a:xfrm>
              <a:off x="10672763" y="1581150"/>
              <a:ext cx="1192200" cy="1055700"/>
            </a:xfrm>
            <a:custGeom>
              <a:rect b="b" l="l" r="r" t="t"/>
              <a:pathLst>
                <a:path extrusionOk="0" h="120000" w="120000">
                  <a:moveTo>
                    <a:pt x="59730" y="120000"/>
                  </a:moveTo>
                  <a:cubicBezTo>
                    <a:pt x="26905" y="120000"/>
                    <a:pt x="0" y="95025"/>
                    <a:pt x="0" y="64568"/>
                  </a:cubicBezTo>
                  <a:cubicBezTo>
                    <a:pt x="0" y="49949"/>
                    <a:pt x="5919" y="35939"/>
                    <a:pt x="17219" y="25583"/>
                  </a:cubicBezTo>
                  <a:cubicBezTo>
                    <a:pt x="2152" y="2436"/>
                    <a:pt x="2152" y="2436"/>
                    <a:pt x="2152" y="2436"/>
                  </a:cubicBezTo>
                  <a:cubicBezTo>
                    <a:pt x="1614" y="1827"/>
                    <a:pt x="1614" y="1218"/>
                    <a:pt x="2152" y="609"/>
                  </a:cubicBezTo>
                  <a:cubicBezTo>
                    <a:pt x="2152" y="609"/>
                    <a:pt x="2690" y="0"/>
                    <a:pt x="2690" y="0"/>
                  </a:cubicBezTo>
                  <a:cubicBezTo>
                    <a:pt x="3228" y="0"/>
                    <a:pt x="3228" y="0"/>
                    <a:pt x="3228" y="0"/>
                  </a:cubicBezTo>
                  <a:cubicBezTo>
                    <a:pt x="39282" y="12182"/>
                    <a:pt x="39282" y="12182"/>
                    <a:pt x="39282" y="12182"/>
                  </a:cubicBezTo>
                  <a:cubicBezTo>
                    <a:pt x="45739" y="9746"/>
                    <a:pt x="52735" y="9137"/>
                    <a:pt x="59730" y="9137"/>
                  </a:cubicBezTo>
                  <a:cubicBezTo>
                    <a:pt x="93094" y="9137"/>
                    <a:pt x="119999" y="34111"/>
                    <a:pt x="119999" y="64568"/>
                  </a:cubicBezTo>
                  <a:cubicBezTo>
                    <a:pt x="119999" y="95025"/>
                    <a:pt x="93094" y="120000"/>
                    <a:pt x="59730" y="120000"/>
                  </a:cubicBezTo>
                  <a:close/>
                  <a:moveTo>
                    <a:pt x="59730" y="11573"/>
                  </a:moveTo>
                  <a:cubicBezTo>
                    <a:pt x="52735" y="11573"/>
                    <a:pt x="46278" y="12791"/>
                    <a:pt x="39820" y="15228"/>
                  </a:cubicBezTo>
                  <a:cubicBezTo>
                    <a:pt x="39282" y="15228"/>
                    <a:pt x="39282" y="15228"/>
                    <a:pt x="38744" y="15228"/>
                  </a:cubicBezTo>
                  <a:cubicBezTo>
                    <a:pt x="6457" y="4263"/>
                    <a:pt x="6457" y="4263"/>
                    <a:pt x="6457" y="4263"/>
                  </a:cubicBezTo>
                  <a:cubicBezTo>
                    <a:pt x="19910" y="24974"/>
                    <a:pt x="19910" y="24974"/>
                    <a:pt x="19910" y="24974"/>
                  </a:cubicBezTo>
                  <a:cubicBezTo>
                    <a:pt x="19910" y="25583"/>
                    <a:pt x="19910" y="26192"/>
                    <a:pt x="19372" y="26802"/>
                  </a:cubicBezTo>
                  <a:cubicBezTo>
                    <a:pt x="8609" y="37157"/>
                    <a:pt x="2152" y="50558"/>
                    <a:pt x="2152" y="64568"/>
                  </a:cubicBezTo>
                  <a:cubicBezTo>
                    <a:pt x="2152" y="93807"/>
                    <a:pt x="27982" y="117563"/>
                    <a:pt x="59730" y="117563"/>
                  </a:cubicBezTo>
                  <a:cubicBezTo>
                    <a:pt x="91479" y="117563"/>
                    <a:pt x="117309" y="93807"/>
                    <a:pt x="117309" y="64568"/>
                  </a:cubicBezTo>
                  <a:cubicBezTo>
                    <a:pt x="117309" y="35329"/>
                    <a:pt x="91479" y="11573"/>
                    <a:pt x="59730" y="1157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 name="Google Shape;194;p27"/>
            <p:cNvSpPr/>
            <p:nvPr/>
          </p:nvSpPr>
          <p:spPr>
            <a:xfrm>
              <a:off x="10914063" y="1881188"/>
              <a:ext cx="679500" cy="531900"/>
            </a:xfrm>
            <a:custGeom>
              <a:rect b="b" l="l" r="r" t="t"/>
              <a:pathLst>
                <a:path extrusionOk="0" h="120000" w="120000">
                  <a:moveTo>
                    <a:pt x="92598" y="86060"/>
                  </a:moveTo>
                  <a:cubicBezTo>
                    <a:pt x="90708" y="84848"/>
                    <a:pt x="87874" y="84848"/>
                    <a:pt x="85984" y="86060"/>
                  </a:cubicBezTo>
                  <a:cubicBezTo>
                    <a:pt x="79370" y="76363"/>
                    <a:pt x="79370" y="76363"/>
                    <a:pt x="79370" y="76363"/>
                  </a:cubicBezTo>
                  <a:cubicBezTo>
                    <a:pt x="80314" y="73939"/>
                    <a:pt x="82204" y="71515"/>
                    <a:pt x="83149" y="69090"/>
                  </a:cubicBezTo>
                  <a:cubicBezTo>
                    <a:pt x="85039" y="64242"/>
                    <a:pt x="85984" y="59393"/>
                    <a:pt x="85039" y="54545"/>
                  </a:cubicBezTo>
                  <a:cubicBezTo>
                    <a:pt x="104881" y="47272"/>
                    <a:pt x="104881" y="47272"/>
                    <a:pt x="104881" y="47272"/>
                  </a:cubicBezTo>
                  <a:cubicBezTo>
                    <a:pt x="105826" y="48484"/>
                    <a:pt x="106771" y="49696"/>
                    <a:pt x="107716" y="50909"/>
                  </a:cubicBezTo>
                  <a:cubicBezTo>
                    <a:pt x="111496" y="53333"/>
                    <a:pt x="116220" y="50909"/>
                    <a:pt x="118110" y="46060"/>
                  </a:cubicBezTo>
                  <a:cubicBezTo>
                    <a:pt x="120000" y="41212"/>
                    <a:pt x="119055" y="35151"/>
                    <a:pt x="115275" y="32727"/>
                  </a:cubicBezTo>
                  <a:cubicBezTo>
                    <a:pt x="111496" y="30303"/>
                    <a:pt x="106771" y="31515"/>
                    <a:pt x="104881" y="36363"/>
                  </a:cubicBezTo>
                  <a:cubicBezTo>
                    <a:pt x="103937" y="38787"/>
                    <a:pt x="103937" y="40000"/>
                    <a:pt x="103937" y="41212"/>
                  </a:cubicBezTo>
                  <a:cubicBezTo>
                    <a:pt x="84094" y="49696"/>
                    <a:pt x="84094" y="49696"/>
                    <a:pt x="84094" y="49696"/>
                  </a:cubicBezTo>
                  <a:cubicBezTo>
                    <a:pt x="82204" y="44848"/>
                    <a:pt x="79370" y="41212"/>
                    <a:pt x="76535" y="38787"/>
                  </a:cubicBezTo>
                  <a:cubicBezTo>
                    <a:pt x="70866" y="35151"/>
                    <a:pt x="64251" y="36363"/>
                    <a:pt x="58582" y="40000"/>
                  </a:cubicBezTo>
                  <a:cubicBezTo>
                    <a:pt x="44409" y="16969"/>
                    <a:pt x="44409" y="16969"/>
                    <a:pt x="44409" y="16969"/>
                  </a:cubicBezTo>
                  <a:cubicBezTo>
                    <a:pt x="45354" y="16969"/>
                    <a:pt x="45354" y="16969"/>
                    <a:pt x="45354" y="15757"/>
                  </a:cubicBezTo>
                  <a:cubicBezTo>
                    <a:pt x="47244" y="10909"/>
                    <a:pt x="46299" y="4848"/>
                    <a:pt x="42519" y="2424"/>
                  </a:cubicBezTo>
                  <a:cubicBezTo>
                    <a:pt x="37795" y="0"/>
                    <a:pt x="33070" y="1212"/>
                    <a:pt x="31181" y="6060"/>
                  </a:cubicBezTo>
                  <a:cubicBezTo>
                    <a:pt x="29291" y="10909"/>
                    <a:pt x="31181" y="18181"/>
                    <a:pt x="34960" y="20606"/>
                  </a:cubicBezTo>
                  <a:cubicBezTo>
                    <a:pt x="36850" y="21818"/>
                    <a:pt x="38740" y="21818"/>
                    <a:pt x="41574" y="20606"/>
                  </a:cubicBezTo>
                  <a:cubicBezTo>
                    <a:pt x="55748" y="43636"/>
                    <a:pt x="55748" y="43636"/>
                    <a:pt x="55748" y="43636"/>
                  </a:cubicBezTo>
                  <a:cubicBezTo>
                    <a:pt x="54803" y="44848"/>
                    <a:pt x="53858" y="46060"/>
                    <a:pt x="52913" y="48484"/>
                  </a:cubicBezTo>
                  <a:cubicBezTo>
                    <a:pt x="51023" y="53333"/>
                    <a:pt x="50078" y="58181"/>
                    <a:pt x="51023" y="63030"/>
                  </a:cubicBezTo>
                  <a:cubicBezTo>
                    <a:pt x="16062" y="76363"/>
                    <a:pt x="16062" y="76363"/>
                    <a:pt x="16062" y="76363"/>
                  </a:cubicBezTo>
                  <a:cubicBezTo>
                    <a:pt x="15118" y="75151"/>
                    <a:pt x="14173" y="73939"/>
                    <a:pt x="13228" y="72727"/>
                  </a:cubicBezTo>
                  <a:cubicBezTo>
                    <a:pt x="9448" y="70303"/>
                    <a:pt x="4724" y="72727"/>
                    <a:pt x="1889" y="77575"/>
                  </a:cubicBezTo>
                  <a:cubicBezTo>
                    <a:pt x="0" y="82424"/>
                    <a:pt x="1889" y="88484"/>
                    <a:pt x="5669" y="90909"/>
                  </a:cubicBezTo>
                  <a:cubicBezTo>
                    <a:pt x="9448" y="93333"/>
                    <a:pt x="14173" y="92121"/>
                    <a:pt x="16062" y="87272"/>
                  </a:cubicBezTo>
                  <a:cubicBezTo>
                    <a:pt x="17007" y="84848"/>
                    <a:pt x="17007" y="83636"/>
                    <a:pt x="17007" y="82424"/>
                  </a:cubicBezTo>
                  <a:cubicBezTo>
                    <a:pt x="51968" y="67878"/>
                    <a:pt x="51968" y="67878"/>
                    <a:pt x="51968" y="67878"/>
                  </a:cubicBezTo>
                  <a:cubicBezTo>
                    <a:pt x="53858" y="71515"/>
                    <a:pt x="55748" y="75151"/>
                    <a:pt x="57637" y="76363"/>
                  </a:cubicBezTo>
                  <a:cubicBezTo>
                    <a:pt x="49133" y="98181"/>
                    <a:pt x="49133" y="98181"/>
                    <a:pt x="49133" y="98181"/>
                  </a:cubicBezTo>
                  <a:cubicBezTo>
                    <a:pt x="46299" y="96969"/>
                    <a:pt x="42519" y="99393"/>
                    <a:pt x="40629" y="103030"/>
                  </a:cubicBezTo>
                  <a:cubicBezTo>
                    <a:pt x="38740" y="107878"/>
                    <a:pt x="39685" y="113939"/>
                    <a:pt x="44409" y="117575"/>
                  </a:cubicBezTo>
                  <a:cubicBezTo>
                    <a:pt x="48188" y="119999"/>
                    <a:pt x="52913" y="117575"/>
                    <a:pt x="54803" y="112727"/>
                  </a:cubicBezTo>
                  <a:cubicBezTo>
                    <a:pt x="56692" y="109090"/>
                    <a:pt x="55748" y="104242"/>
                    <a:pt x="52913" y="100606"/>
                  </a:cubicBezTo>
                  <a:cubicBezTo>
                    <a:pt x="62362" y="80000"/>
                    <a:pt x="62362" y="80000"/>
                    <a:pt x="62362" y="80000"/>
                  </a:cubicBezTo>
                  <a:cubicBezTo>
                    <a:pt x="66141" y="81212"/>
                    <a:pt x="70866" y="81212"/>
                    <a:pt x="75590" y="78787"/>
                  </a:cubicBezTo>
                  <a:cubicBezTo>
                    <a:pt x="82204" y="89696"/>
                    <a:pt x="82204" y="89696"/>
                    <a:pt x="82204" y="89696"/>
                  </a:cubicBezTo>
                  <a:cubicBezTo>
                    <a:pt x="82204" y="89696"/>
                    <a:pt x="82204" y="90909"/>
                    <a:pt x="82204" y="90909"/>
                  </a:cubicBezTo>
                  <a:cubicBezTo>
                    <a:pt x="80314" y="95757"/>
                    <a:pt x="82204" y="101818"/>
                    <a:pt x="85984" y="104242"/>
                  </a:cubicBezTo>
                  <a:cubicBezTo>
                    <a:pt x="89763" y="106666"/>
                    <a:pt x="94488" y="105454"/>
                    <a:pt x="96377" y="99393"/>
                  </a:cubicBezTo>
                  <a:cubicBezTo>
                    <a:pt x="98267" y="94545"/>
                    <a:pt x="96377" y="88484"/>
                    <a:pt x="92598" y="86060"/>
                  </a:cubicBezTo>
                  <a:close/>
                  <a:moveTo>
                    <a:pt x="36850" y="15757"/>
                  </a:moveTo>
                  <a:cubicBezTo>
                    <a:pt x="34960" y="14545"/>
                    <a:pt x="34015" y="10909"/>
                    <a:pt x="34960" y="9696"/>
                  </a:cubicBezTo>
                  <a:cubicBezTo>
                    <a:pt x="35905" y="7272"/>
                    <a:pt x="38740" y="6060"/>
                    <a:pt x="39685" y="7272"/>
                  </a:cubicBezTo>
                  <a:cubicBezTo>
                    <a:pt x="41574" y="8484"/>
                    <a:pt x="42519" y="10909"/>
                    <a:pt x="41574" y="13333"/>
                  </a:cubicBezTo>
                  <a:cubicBezTo>
                    <a:pt x="40629" y="15757"/>
                    <a:pt x="38740" y="15757"/>
                    <a:pt x="36850" y="15757"/>
                  </a:cubicBezTo>
                  <a:close/>
                  <a:moveTo>
                    <a:pt x="113385" y="37575"/>
                  </a:moveTo>
                  <a:cubicBezTo>
                    <a:pt x="114330" y="38787"/>
                    <a:pt x="115275" y="41212"/>
                    <a:pt x="114330" y="43636"/>
                  </a:cubicBezTo>
                  <a:cubicBezTo>
                    <a:pt x="113385" y="46060"/>
                    <a:pt x="111496" y="47272"/>
                    <a:pt x="109606" y="46060"/>
                  </a:cubicBezTo>
                  <a:cubicBezTo>
                    <a:pt x="107716" y="44848"/>
                    <a:pt x="107716" y="41212"/>
                    <a:pt x="108661" y="40000"/>
                  </a:cubicBezTo>
                  <a:cubicBezTo>
                    <a:pt x="109606" y="37575"/>
                    <a:pt x="111496" y="36363"/>
                    <a:pt x="113385" y="37575"/>
                  </a:cubicBezTo>
                  <a:close/>
                  <a:moveTo>
                    <a:pt x="7559" y="86060"/>
                  </a:moveTo>
                  <a:cubicBezTo>
                    <a:pt x="5669" y="84848"/>
                    <a:pt x="5669" y="82424"/>
                    <a:pt x="6614" y="80000"/>
                  </a:cubicBezTo>
                  <a:cubicBezTo>
                    <a:pt x="6614" y="77575"/>
                    <a:pt x="9448" y="76363"/>
                    <a:pt x="10393" y="77575"/>
                  </a:cubicBezTo>
                  <a:cubicBezTo>
                    <a:pt x="12283" y="78787"/>
                    <a:pt x="13228" y="82424"/>
                    <a:pt x="12283" y="83636"/>
                  </a:cubicBezTo>
                  <a:cubicBezTo>
                    <a:pt x="11338" y="86060"/>
                    <a:pt x="9448" y="87272"/>
                    <a:pt x="7559" y="86060"/>
                  </a:cubicBezTo>
                  <a:close/>
                  <a:moveTo>
                    <a:pt x="51023" y="110303"/>
                  </a:moveTo>
                  <a:cubicBezTo>
                    <a:pt x="50078" y="112727"/>
                    <a:pt x="48188" y="112727"/>
                    <a:pt x="46299" y="111515"/>
                  </a:cubicBezTo>
                  <a:cubicBezTo>
                    <a:pt x="44409" y="110303"/>
                    <a:pt x="43464" y="107878"/>
                    <a:pt x="44409" y="105454"/>
                  </a:cubicBezTo>
                  <a:cubicBezTo>
                    <a:pt x="45354" y="104242"/>
                    <a:pt x="47244" y="103030"/>
                    <a:pt x="49133" y="104242"/>
                  </a:cubicBezTo>
                  <a:cubicBezTo>
                    <a:pt x="51023" y="105454"/>
                    <a:pt x="51968" y="107878"/>
                    <a:pt x="51023" y="110303"/>
                  </a:cubicBezTo>
                  <a:close/>
                  <a:moveTo>
                    <a:pt x="62362" y="73939"/>
                  </a:moveTo>
                  <a:cubicBezTo>
                    <a:pt x="55748" y="69090"/>
                    <a:pt x="52913" y="59393"/>
                    <a:pt x="56692" y="50909"/>
                  </a:cubicBezTo>
                  <a:cubicBezTo>
                    <a:pt x="59527" y="42424"/>
                    <a:pt x="68031" y="40000"/>
                    <a:pt x="73700" y="43636"/>
                  </a:cubicBezTo>
                  <a:cubicBezTo>
                    <a:pt x="80314" y="48484"/>
                    <a:pt x="83149" y="58181"/>
                    <a:pt x="79370" y="66666"/>
                  </a:cubicBezTo>
                  <a:cubicBezTo>
                    <a:pt x="75590" y="75151"/>
                    <a:pt x="68031" y="77575"/>
                    <a:pt x="62362" y="73939"/>
                  </a:cubicBezTo>
                  <a:close/>
                  <a:moveTo>
                    <a:pt x="87874" y="99393"/>
                  </a:moveTo>
                  <a:cubicBezTo>
                    <a:pt x="85984" y="98181"/>
                    <a:pt x="85039" y="95757"/>
                    <a:pt x="85984" y="93333"/>
                  </a:cubicBezTo>
                  <a:cubicBezTo>
                    <a:pt x="86929" y="90909"/>
                    <a:pt x="88818" y="89696"/>
                    <a:pt x="90708" y="90909"/>
                  </a:cubicBezTo>
                  <a:cubicBezTo>
                    <a:pt x="92598" y="92121"/>
                    <a:pt x="93543" y="94545"/>
                    <a:pt x="92598" y="96969"/>
                  </a:cubicBezTo>
                  <a:cubicBezTo>
                    <a:pt x="91653" y="99393"/>
                    <a:pt x="89763" y="100606"/>
                    <a:pt x="87874" y="9939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195" name="Shape 195"/>
        <p:cNvGrpSpPr/>
        <p:nvPr/>
      </p:nvGrpSpPr>
      <p:grpSpPr>
        <a:xfrm>
          <a:off x="0" y="0"/>
          <a:ext cx="0" cy="0"/>
          <a:chOff x="0" y="0"/>
          <a:chExt cx="0" cy="0"/>
        </a:xfrm>
      </p:grpSpPr>
      <p:sp>
        <p:nvSpPr>
          <p:cNvPr id="196" name="Google Shape;196;p28"/>
          <p:cNvSpPr/>
          <p:nvPr/>
        </p:nvSpPr>
        <p:spPr>
          <a:xfrm>
            <a:off x="8808000" y="2208279"/>
            <a:ext cx="336000" cy="727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8"/>
          <p:cNvSpPr txBox="1"/>
          <p:nvPr>
            <p:ph idx="12" type="sldNum"/>
          </p:nvPr>
        </p:nvSpPr>
        <p:spPr>
          <a:xfrm>
            <a:off x="8808000" y="2208279"/>
            <a:ext cx="336000" cy="727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198" name="Google Shape;198;p28"/>
          <p:cNvSpPr/>
          <p:nvPr/>
        </p:nvSpPr>
        <p:spPr>
          <a:xfrm>
            <a:off x="0" y="0"/>
            <a:ext cx="6096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8"/>
          <p:cNvSpPr txBox="1"/>
          <p:nvPr>
            <p:ph type="title"/>
          </p:nvPr>
        </p:nvSpPr>
        <p:spPr>
          <a:xfrm>
            <a:off x="457200" y="586975"/>
            <a:ext cx="5138700" cy="857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0" name="Google Shape;200;p28"/>
          <p:cNvSpPr txBox="1"/>
          <p:nvPr>
            <p:ph idx="1" type="body"/>
          </p:nvPr>
        </p:nvSpPr>
        <p:spPr>
          <a:xfrm>
            <a:off x="457200" y="1657350"/>
            <a:ext cx="5138700" cy="3180900"/>
          </a:xfrm>
          <a:prstGeom prst="rect">
            <a:avLst/>
          </a:prstGeom>
        </p:spPr>
        <p:txBody>
          <a:bodyPr anchorCtr="0" anchor="t" bIns="91425" lIns="91425" spcFirstLastPara="1" rIns="91425" wrap="square" tIns="91425">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grpSp>
        <p:nvGrpSpPr>
          <p:cNvPr id="201" name="Google Shape;201;p28"/>
          <p:cNvGrpSpPr/>
          <p:nvPr/>
        </p:nvGrpSpPr>
        <p:grpSpPr>
          <a:xfrm>
            <a:off x="6422240" y="-62"/>
            <a:ext cx="1652475" cy="2270250"/>
            <a:chOff x="0" y="855663"/>
            <a:chExt cx="1652475" cy="2270250"/>
          </a:xfrm>
        </p:grpSpPr>
        <p:sp>
          <p:nvSpPr>
            <p:cNvPr id="202" name="Google Shape;202;p28"/>
            <p:cNvSpPr/>
            <p:nvPr/>
          </p:nvSpPr>
          <p:spPr>
            <a:xfrm>
              <a:off x="277813" y="2616200"/>
              <a:ext cx="230100" cy="20700"/>
            </a:xfrm>
            <a:custGeom>
              <a:rect b="b" l="l" r="r" t="t"/>
              <a:pathLst>
                <a:path extrusionOk="0" h="120000" w="12000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 name="Google Shape;203;p28"/>
            <p:cNvSpPr/>
            <p:nvPr/>
          </p:nvSpPr>
          <p:spPr>
            <a:xfrm>
              <a:off x="0" y="2208213"/>
              <a:ext cx="1257300" cy="917700"/>
            </a:xfrm>
            <a:custGeom>
              <a:rect b="b" l="l" r="r" t="t"/>
              <a:pathLst>
                <a:path extrusionOk="0" h="120000" w="12000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 name="Google Shape;204;p28"/>
            <p:cNvSpPr/>
            <p:nvPr/>
          </p:nvSpPr>
          <p:spPr>
            <a:xfrm>
              <a:off x="133350" y="2701925"/>
              <a:ext cx="374700" cy="22200"/>
            </a:xfrm>
            <a:custGeom>
              <a:rect b="b" l="l" r="r" t="t"/>
              <a:pathLst>
                <a:path extrusionOk="0" h="120000" w="12000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 name="Google Shape;205;p28"/>
            <p:cNvSpPr/>
            <p:nvPr/>
          </p:nvSpPr>
          <p:spPr>
            <a:xfrm>
              <a:off x="133350" y="2959100"/>
              <a:ext cx="374700" cy="27000"/>
            </a:xfrm>
            <a:custGeom>
              <a:rect b="b" l="l" r="r" t="t"/>
              <a:pathLst>
                <a:path extrusionOk="0" h="120000" w="12000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 name="Google Shape;206;p28"/>
            <p:cNvSpPr/>
            <p:nvPr/>
          </p:nvSpPr>
          <p:spPr>
            <a:xfrm>
              <a:off x="133350" y="2787650"/>
              <a:ext cx="374700" cy="27000"/>
            </a:xfrm>
            <a:custGeom>
              <a:rect b="b" l="l" r="r" t="t"/>
              <a:pathLst>
                <a:path extrusionOk="0" h="120000" w="12000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 name="Google Shape;207;p28"/>
            <p:cNvSpPr/>
            <p:nvPr/>
          </p:nvSpPr>
          <p:spPr>
            <a:xfrm>
              <a:off x="133350" y="2873375"/>
              <a:ext cx="374700" cy="27000"/>
            </a:xfrm>
            <a:custGeom>
              <a:rect b="b" l="l" r="r" t="t"/>
              <a:pathLst>
                <a:path extrusionOk="0" h="120000" w="12000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 name="Google Shape;208;p28"/>
            <p:cNvSpPr/>
            <p:nvPr/>
          </p:nvSpPr>
          <p:spPr>
            <a:xfrm>
              <a:off x="598488" y="2616200"/>
              <a:ext cx="444600" cy="376200"/>
            </a:xfrm>
            <a:custGeom>
              <a:rect b="b" l="l" r="r" t="t"/>
              <a:pathLst>
                <a:path extrusionOk="0" h="120000" w="12000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 name="Google Shape;209;p28"/>
            <p:cNvSpPr/>
            <p:nvPr/>
          </p:nvSpPr>
          <p:spPr>
            <a:xfrm>
              <a:off x="1476375" y="2262188"/>
              <a:ext cx="176100" cy="723900"/>
            </a:xfrm>
            <a:custGeom>
              <a:rect b="b" l="l" r="r" t="t"/>
              <a:pathLst>
                <a:path extrusionOk="0" h="120000" w="120000">
                  <a:moveTo>
                    <a:pt x="112727" y="68444"/>
                  </a:moveTo>
                  <a:cubicBezTo>
                    <a:pt x="109090" y="68444"/>
                    <a:pt x="105454" y="69333"/>
                    <a:pt x="105454" y="70222"/>
                  </a:cubicBezTo>
                  <a:cubicBezTo>
                    <a:pt x="105454" y="104888"/>
                    <a:pt x="105454" y="104888"/>
                    <a:pt x="105454" y="104888"/>
                  </a:cubicBezTo>
                  <a:cubicBezTo>
                    <a:pt x="105454" y="107555"/>
                    <a:pt x="98181" y="110222"/>
                    <a:pt x="87272" y="111111"/>
                  </a:cubicBezTo>
                  <a:cubicBezTo>
                    <a:pt x="87272" y="83555"/>
                    <a:pt x="87272" y="83555"/>
                    <a:pt x="87272" y="83555"/>
                  </a:cubicBezTo>
                  <a:cubicBezTo>
                    <a:pt x="87272" y="83555"/>
                    <a:pt x="87272" y="83555"/>
                    <a:pt x="87272" y="83555"/>
                  </a:cubicBezTo>
                  <a:cubicBezTo>
                    <a:pt x="87272" y="24000"/>
                    <a:pt x="87272" y="24000"/>
                    <a:pt x="87272" y="24000"/>
                  </a:cubicBezTo>
                  <a:cubicBezTo>
                    <a:pt x="87272" y="24000"/>
                    <a:pt x="87272" y="24000"/>
                    <a:pt x="87272" y="23111"/>
                  </a:cubicBezTo>
                  <a:cubicBezTo>
                    <a:pt x="87272" y="23111"/>
                    <a:pt x="87272" y="23111"/>
                    <a:pt x="87272" y="23111"/>
                  </a:cubicBezTo>
                  <a:cubicBezTo>
                    <a:pt x="87272" y="23111"/>
                    <a:pt x="87272" y="23111"/>
                    <a:pt x="87272" y="23111"/>
                  </a:cubicBezTo>
                  <a:cubicBezTo>
                    <a:pt x="87272" y="23111"/>
                    <a:pt x="87272" y="23111"/>
                    <a:pt x="87272" y="23111"/>
                  </a:cubicBezTo>
                  <a:cubicBezTo>
                    <a:pt x="50909" y="1777"/>
                    <a:pt x="50909" y="1777"/>
                    <a:pt x="50909" y="1777"/>
                  </a:cubicBezTo>
                  <a:cubicBezTo>
                    <a:pt x="50909" y="888"/>
                    <a:pt x="47272" y="0"/>
                    <a:pt x="43636" y="0"/>
                  </a:cubicBezTo>
                  <a:cubicBezTo>
                    <a:pt x="40000" y="0"/>
                    <a:pt x="36363" y="888"/>
                    <a:pt x="36363" y="1777"/>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4000"/>
                    <a:pt x="0" y="24000"/>
                    <a:pt x="0" y="24000"/>
                  </a:cubicBezTo>
                  <a:cubicBezTo>
                    <a:pt x="0" y="83555"/>
                    <a:pt x="0" y="83555"/>
                    <a:pt x="0" y="83555"/>
                  </a:cubicBezTo>
                  <a:cubicBezTo>
                    <a:pt x="0" y="117333"/>
                    <a:pt x="0" y="117333"/>
                    <a:pt x="0" y="117333"/>
                  </a:cubicBezTo>
                  <a:cubicBezTo>
                    <a:pt x="0" y="118222"/>
                    <a:pt x="0" y="119111"/>
                    <a:pt x="3636" y="119111"/>
                  </a:cubicBezTo>
                  <a:cubicBezTo>
                    <a:pt x="3636" y="119111"/>
                    <a:pt x="7272" y="120000"/>
                    <a:pt x="7272" y="120000"/>
                  </a:cubicBezTo>
                  <a:cubicBezTo>
                    <a:pt x="76363" y="120000"/>
                    <a:pt x="76363" y="120000"/>
                    <a:pt x="76363" y="120000"/>
                  </a:cubicBezTo>
                  <a:cubicBezTo>
                    <a:pt x="83636" y="120000"/>
                    <a:pt x="87272" y="119111"/>
                    <a:pt x="87272" y="117333"/>
                  </a:cubicBezTo>
                  <a:cubicBezTo>
                    <a:pt x="87272" y="115555"/>
                    <a:pt x="87272" y="115555"/>
                    <a:pt x="87272" y="115555"/>
                  </a:cubicBezTo>
                  <a:cubicBezTo>
                    <a:pt x="105454" y="114666"/>
                    <a:pt x="120000" y="110222"/>
                    <a:pt x="120000" y="104888"/>
                  </a:cubicBezTo>
                  <a:cubicBezTo>
                    <a:pt x="120000" y="70222"/>
                    <a:pt x="120000" y="70222"/>
                    <a:pt x="120000" y="70222"/>
                  </a:cubicBezTo>
                  <a:cubicBezTo>
                    <a:pt x="120000" y="69333"/>
                    <a:pt x="116363" y="68444"/>
                    <a:pt x="112727" y="68444"/>
                  </a:cubicBezTo>
                  <a:close/>
                  <a:moveTo>
                    <a:pt x="69090" y="80888"/>
                  </a:moveTo>
                  <a:cubicBezTo>
                    <a:pt x="18181" y="80888"/>
                    <a:pt x="18181" y="80888"/>
                    <a:pt x="18181" y="80888"/>
                  </a:cubicBezTo>
                  <a:cubicBezTo>
                    <a:pt x="18181" y="25777"/>
                    <a:pt x="18181" y="25777"/>
                    <a:pt x="18181" y="25777"/>
                  </a:cubicBezTo>
                  <a:cubicBezTo>
                    <a:pt x="69090" y="25777"/>
                    <a:pt x="69090" y="25777"/>
                    <a:pt x="69090" y="25777"/>
                  </a:cubicBezTo>
                  <a:lnTo>
                    <a:pt x="69090" y="80888"/>
                  </a:lnTo>
                  <a:close/>
                  <a:moveTo>
                    <a:pt x="43636" y="8000"/>
                  </a:moveTo>
                  <a:cubicBezTo>
                    <a:pt x="65454" y="21333"/>
                    <a:pt x="65454" y="21333"/>
                    <a:pt x="65454" y="21333"/>
                  </a:cubicBezTo>
                  <a:cubicBezTo>
                    <a:pt x="21818" y="21333"/>
                    <a:pt x="21818" y="21333"/>
                    <a:pt x="21818" y="21333"/>
                  </a:cubicBezTo>
                  <a:lnTo>
                    <a:pt x="43636" y="8000"/>
                  </a:lnTo>
                  <a:close/>
                  <a:moveTo>
                    <a:pt x="18181" y="115555"/>
                  </a:moveTo>
                  <a:cubicBezTo>
                    <a:pt x="18181" y="85333"/>
                    <a:pt x="18181" y="85333"/>
                    <a:pt x="18181" y="85333"/>
                  </a:cubicBezTo>
                  <a:cubicBezTo>
                    <a:pt x="69090" y="85333"/>
                    <a:pt x="69090" y="85333"/>
                    <a:pt x="69090" y="85333"/>
                  </a:cubicBezTo>
                  <a:cubicBezTo>
                    <a:pt x="69090" y="115555"/>
                    <a:pt x="69090" y="115555"/>
                    <a:pt x="69090" y="115555"/>
                  </a:cubicBezTo>
                  <a:lnTo>
                    <a:pt x="18181" y="11555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 name="Google Shape;210;p28"/>
            <p:cNvSpPr/>
            <p:nvPr/>
          </p:nvSpPr>
          <p:spPr>
            <a:xfrm>
              <a:off x="207963" y="855663"/>
              <a:ext cx="711300" cy="1701900"/>
            </a:xfrm>
            <a:custGeom>
              <a:rect b="b" l="l" r="r" t="t"/>
              <a:pathLst>
                <a:path extrusionOk="0" h="120000" w="12000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1" name="Google Shape;211;p28"/>
          <p:cNvGrpSpPr/>
          <p:nvPr/>
        </p:nvGrpSpPr>
        <p:grpSpPr>
          <a:xfrm>
            <a:off x="7106138" y="2674863"/>
            <a:ext cx="1551087" cy="2468625"/>
            <a:chOff x="715963" y="3538538"/>
            <a:chExt cx="1551087" cy="2468625"/>
          </a:xfrm>
        </p:grpSpPr>
        <p:sp>
          <p:nvSpPr>
            <p:cNvPr id="212" name="Google Shape;212;p28"/>
            <p:cNvSpPr/>
            <p:nvPr/>
          </p:nvSpPr>
          <p:spPr>
            <a:xfrm>
              <a:off x="785813" y="4429125"/>
              <a:ext cx="15900" cy="33300"/>
            </a:xfrm>
            <a:custGeom>
              <a:rect b="b" l="l" r="r" t="t"/>
              <a:pathLst>
                <a:path extrusionOk="0" h="120000" w="12000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 name="Google Shape;213;p28"/>
            <p:cNvSpPr/>
            <p:nvPr/>
          </p:nvSpPr>
          <p:spPr>
            <a:xfrm>
              <a:off x="817563" y="4429125"/>
              <a:ext cx="15900" cy="33300"/>
            </a:xfrm>
            <a:custGeom>
              <a:rect b="b" l="l" r="r" t="t"/>
              <a:pathLst>
                <a:path extrusionOk="0" h="120000" w="12000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 name="Google Shape;214;p28"/>
            <p:cNvSpPr/>
            <p:nvPr/>
          </p:nvSpPr>
          <p:spPr>
            <a:xfrm>
              <a:off x="715963" y="4392613"/>
              <a:ext cx="187200" cy="401700"/>
            </a:xfrm>
            <a:custGeom>
              <a:rect b="b" l="l" r="r" t="t"/>
              <a:pathLst>
                <a:path extrusionOk="0" h="120000" w="12000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 name="Google Shape;215;p28"/>
            <p:cNvSpPr/>
            <p:nvPr/>
          </p:nvSpPr>
          <p:spPr>
            <a:xfrm>
              <a:off x="758825" y="4521200"/>
              <a:ext cx="101700" cy="27000"/>
            </a:xfrm>
            <a:custGeom>
              <a:rect b="b" l="l" r="r" t="t"/>
              <a:pathLst>
                <a:path extrusionOk="0" h="120000" w="12000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 name="Google Shape;216;p28"/>
            <p:cNvSpPr/>
            <p:nvPr/>
          </p:nvSpPr>
          <p:spPr>
            <a:xfrm>
              <a:off x="1293813" y="4230688"/>
              <a:ext cx="523800" cy="371400"/>
            </a:xfrm>
            <a:custGeom>
              <a:rect b="b" l="l" r="r" t="t"/>
              <a:pathLst>
                <a:path extrusionOk="0" h="120000" w="12000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 name="Google Shape;217;p28"/>
            <p:cNvSpPr/>
            <p:nvPr/>
          </p:nvSpPr>
          <p:spPr>
            <a:xfrm>
              <a:off x="1106488" y="3538538"/>
              <a:ext cx="936600" cy="1255800"/>
            </a:xfrm>
            <a:custGeom>
              <a:rect b="b" l="l" r="r" t="t"/>
              <a:pathLst>
                <a:path extrusionOk="0" h="120000" w="12000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 name="Google Shape;218;p28"/>
            <p:cNvSpPr/>
            <p:nvPr/>
          </p:nvSpPr>
          <p:spPr>
            <a:xfrm>
              <a:off x="1293813" y="3748088"/>
              <a:ext cx="250800" cy="22200"/>
            </a:xfrm>
            <a:custGeom>
              <a:rect b="b" l="l" r="r" t="t"/>
              <a:pathLst>
                <a:path extrusionOk="0" h="120000" w="12000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 name="Google Shape;219;p28"/>
            <p:cNvSpPr/>
            <p:nvPr/>
          </p:nvSpPr>
          <p:spPr>
            <a:xfrm>
              <a:off x="1293813" y="3919538"/>
              <a:ext cx="250800" cy="27000"/>
            </a:xfrm>
            <a:custGeom>
              <a:rect b="b" l="l" r="r" t="t"/>
              <a:pathLst>
                <a:path extrusionOk="0" h="120000" w="12000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 name="Google Shape;220;p28"/>
            <p:cNvSpPr/>
            <p:nvPr/>
          </p:nvSpPr>
          <p:spPr>
            <a:xfrm>
              <a:off x="1325563" y="4048125"/>
              <a:ext cx="480900" cy="301500"/>
            </a:xfrm>
            <a:custGeom>
              <a:rect b="b" l="l" r="r" t="t"/>
              <a:pathLst>
                <a:path extrusionOk="0" h="120000" w="12000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 name="Google Shape;221;p28"/>
            <p:cNvSpPr/>
            <p:nvPr/>
          </p:nvSpPr>
          <p:spPr>
            <a:xfrm>
              <a:off x="1293813" y="3833813"/>
              <a:ext cx="250800" cy="22200"/>
            </a:xfrm>
            <a:custGeom>
              <a:rect b="b" l="l" r="r" t="t"/>
              <a:pathLst>
                <a:path extrusionOk="0" h="120000" w="12000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 name="Google Shape;222;p28"/>
            <p:cNvSpPr/>
            <p:nvPr/>
          </p:nvSpPr>
          <p:spPr>
            <a:xfrm>
              <a:off x="1555750" y="4462463"/>
              <a:ext cx="711300" cy="1544700"/>
            </a:xfrm>
            <a:custGeom>
              <a:rect b="b" l="l" r="r" t="t"/>
              <a:pathLst>
                <a:path extrusionOk="0" h="120000" w="12000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23" name="Shape 223"/>
        <p:cNvGrpSpPr/>
        <p:nvPr/>
      </p:nvGrpSpPr>
      <p:grpSpPr>
        <a:xfrm>
          <a:off x="0" y="0"/>
          <a:ext cx="0" cy="0"/>
          <a:chOff x="0" y="0"/>
          <a:chExt cx="0" cy="0"/>
        </a:xfrm>
      </p:grpSpPr>
      <p:sp>
        <p:nvSpPr>
          <p:cNvPr id="224" name="Google Shape;224;p29"/>
          <p:cNvSpPr/>
          <p:nvPr/>
        </p:nvSpPr>
        <p:spPr>
          <a:xfrm>
            <a:off x="8808000" y="2208279"/>
            <a:ext cx="336000" cy="727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9"/>
          <p:cNvSpPr/>
          <p:nvPr/>
        </p:nvSpPr>
        <p:spPr>
          <a:xfrm>
            <a:off x="0" y="0"/>
            <a:ext cx="6096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9"/>
          <p:cNvSpPr txBox="1"/>
          <p:nvPr>
            <p:ph type="title"/>
          </p:nvPr>
        </p:nvSpPr>
        <p:spPr>
          <a:xfrm>
            <a:off x="457200" y="586975"/>
            <a:ext cx="5138700" cy="857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7" name="Google Shape;227;p29"/>
          <p:cNvSpPr txBox="1"/>
          <p:nvPr>
            <p:ph idx="1" type="body"/>
          </p:nvPr>
        </p:nvSpPr>
        <p:spPr>
          <a:xfrm>
            <a:off x="457200" y="1672300"/>
            <a:ext cx="2494200" cy="31551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228" name="Google Shape;228;p29"/>
          <p:cNvSpPr txBox="1"/>
          <p:nvPr>
            <p:ph idx="2" type="body"/>
          </p:nvPr>
        </p:nvSpPr>
        <p:spPr>
          <a:xfrm>
            <a:off x="3101652" y="1672300"/>
            <a:ext cx="2494200" cy="31551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229" name="Google Shape;229;p29"/>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grpSp>
        <p:nvGrpSpPr>
          <p:cNvPr id="230" name="Google Shape;230;p29"/>
          <p:cNvGrpSpPr/>
          <p:nvPr/>
        </p:nvGrpSpPr>
        <p:grpSpPr>
          <a:xfrm>
            <a:off x="6489150" y="0"/>
            <a:ext cx="1882725" cy="2446200"/>
            <a:chOff x="3357563" y="850900"/>
            <a:chExt cx="1882725" cy="2446200"/>
          </a:xfrm>
        </p:grpSpPr>
        <p:sp>
          <p:nvSpPr>
            <p:cNvPr id="231" name="Google Shape;231;p29"/>
            <p:cNvSpPr/>
            <p:nvPr/>
          </p:nvSpPr>
          <p:spPr>
            <a:xfrm>
              <a:off x="3833813" y="2476500"/>
              <a:ext cx="27000" cy="27000"/>
            </a:xfrm>
            <a:custGeom>
              <a:rect b="b" l="l" r="r" t="t"/>
              <a:pathLst>
                <a:path extrusionOk="0" h="120000" w="120000">
                  <a:moveTo>
                    <a:pt x="98823" y="0"/>
                  </a:moveTo>
                  <a:lnTo>
                    <a:pt x="0" y="0"/>
                  </a:lnTo>
                  <a:lnTo>
                    <a:pt x="0" y="120000"/>
                  </a:lnTo>
                  <a:lnTo>
                    <a:pt x="120000" y="120000"/>
                  </a:lnTo>
                  <a:lnTo>
                    <a:pt x="98823"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 name="Google Shape;232;p29"/>
            <p:cNvSpPr/>
            <p:nvPr/>
          </p:nvSpPr>
          <p:spPr>
            <a:xfrm>
              <a:off x="3736975" y="2476500"/>
              <a:ext cx="577800" cy="579300"/>
            </a:xfrm>
            <a:custGeom>
              <a:rect b="b" l="l" r="r" t="t"/>
              <a:pathLst>
                <a:path extrusionOk="0" h="120000" w="12000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 name="Google Shape;233;p29"/>
            <p:cNvSpPr/>
            <p:nvPr/>
          </p:nvSpPr>
          <p:spPr>
            <a:xfrm>
              <a:off x="4829175" y="2943225"/>
              <a:ext cx="250800" cy="252300"/>
            </a:xfrm>
            <a:custGeom>
              <a:rect b="b" l="l" r="r" t="t"/>
              <a:pathLst>
                <a:path extrusionOk="0" h="120000" w="120000">
                  <a:moveTo>
                    <a:pt x="58723" y="120000"/>
                  </a:moveTo>
                  <a:cubicBezTo>
                    <a:pt x="25531" y="120000"/>
                    <a:pt x="0" y="91914"/>
                    <a:pt x="0" y="58723"/>
                  </a:cubicBezTo>
                  <a:cubicBezTo>
                    <a:pt x="0" y="28085"/>
                    <a:pt x="25531" y="0"/>
                    <a:pt x="58723" y="0"/>
                  </a:cubicBezTo>
                  <a:cubicBezTo>
                    <a:pt x="91914" y="0"/>
                    <a:pt x="120000" y="28085"/>
                    <a:pt x="120000" y="58723"/>
                  </a:cubicBezTo>
                  <a:cubicBezTo>
                    <a:pt x="120000" y="91914"/>
                    <a:pt x="91914" y="120000"/>
                    <a:pt x="58723" y="120000"/>
                  </a:cubicBezTo>
                  <a:close/>
                  <a:moveTo>
                    <a:pt x="58723" y="12765"/>
                  </a:moveTo>
                  <a:cubicBezTo>
                    <a:pt x="33191" y="12765"/>
                    <a:pt x="12765" y="33191"/>
                    <a:pt x="12765" y="58723"/>
                  </a:cubicBezTo>
                  <a:cubicBezTo>
                    <a:pt x="12765" y="86808"/>
                    <a:pt x="33191" y="107234"/>
                    <a:pt x="58723" y="107234"/>
                  </a:cubicBezTo>
                  <a:cubicBezTo>
                    <a:pt x="84255" y="107234"/>
                    <a:pt x="104680" y="86808"/>
                    <a:pt x="104680" y="58723"/>
                  </a:cubicBezTo>
                  <a:cubicBezTo>
                    <a:pt x="104680" y="33191"/>
                    <a:pt x="84255" y="12765"/>
                    <a:pt x="58723" y="1276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 name="Google Shape;234;p29"/>
            <p:cNvSpPr/>
            <p:nvPr/>
          </p:nvSpPr>
          <p:spPr>
            <a:xfrm>
              <a:off x="4887913" y="2825750"/>
              <a:ext cx="250800" cy="252300"/>
            </a:xfrm>
            <a:custGeom>
              <a:rect b="b" l="l" r="r" t="t"/>
              <a:pathLst>
                <a:path extrusionOk="0" h="120000" w="120000">
                  <a:moveTo>
                    <a:pt x="102127" y="40851"/>
                  </a:moveTo>
                  <a:cubicBezTo>
                    <a:pt x="104680" y="45957"/>
                    <a:pt x="104680" y="53617"/>
                    <a:pt x="104680" y="58723"/>
                  </a:cubicBezTo>
                  <a:cubicBezTo>
                    <a:pt x="104680" y="84255"/>
                    <a:pt x="84255" y="107234"/>
                    <a:pt x="58723" y="107234"/>
                  </a:cubicBezTo>
                  <a:cubicBezTo>
                    <a:pt x="33191" y="107234"/>
                    <a:pt x="12765" y="84255"/>
                    <a:pt x="12765" y="58723"/>
                  </a:cubicBezTo>
                  <a:cubicBezTo>
                    <a:pt x="12765" y="33191"/>
                    <a:pt x="33191" y="12765"/>
                    <a:pt x="58723" y="12765"/>
                  </a:cubicBezTo>
                  <a:cubicBezTo>
                    <a:pt x="66382" y="12765"/>
                    <a:pt x="74042" y="15319"/>
                    <a:pt x="79148" y="17872"/>
                  </a:cubicBezTo>
                  <a:cubicBezTo>
                    <a:pt x="79148" y="15319"/>
                    <a:pt x="79148" y="10212"/>
                    <a:pt x="76595" y="7659"/>
                  </a:cubicBezTo>
                  <a:cubicBezTo>
                    <a:pt x="76595" y="5106"/>
                    <a:pt x="76595" y="5106"/>
                    <a:pt x="76595" y="2553"/>
                  </a:cubicBezTo>
                  <a:cubicBezTo>
                    <a:pt x="71489" y="0"/>
                    <a:pt x="66382" y="0"/>
                    <a:pt x="58723" y="0"/>
                  </a:cubicBezTo>
                  <a:cubicBezTo>
                    <a:pt x="25531" y="0"/>
                    <a:pt x="0" y="25531"/>
                    <a:pt x="0" y="58723"/>
                  </a:cubicBezTo>
                  <a:cubicBezTo>
                    <a:pt x="0" y="91914"/>
                    <a:pt x="25531" y="120000"/>
                    <a:pt x="58723" y="120000"/>
                  </a:cubicBezTo>
                  <a:cubicBezTo>
                    <a:pt x="91914" y="120000"/>
                    <a:pt x="120000" y="91914"/>
                    <a:pt x="120000" y="58723"/>
                  </a:cubicBezTo>
                  <a:cubicBezTo>
                    <a:pt x="120000" y="53617"/>
                    <a:pt x="117446" y="45957"/>
                    <a:pt x="114893" y="38297"/>
                  </a:cubicBezTo>
                  <a:cubicBezTo>
                    <a:pt x="109787" y="38297"/>
                    <a:pt x="107234" y="40851"/>
                    <a:pt x="102127" y="40851"/>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 name="Google Shape;235;p29"/>
            <p:cNvSpPr/>
            <p:nvPr/>
          </p:nvSpPr>
          <p:spPr>
            <a:xfrm>
              <a:off x="4770438" y="2825750"/>
              <a:ext cx="250800" cy="252300"/>
            </a:xfrm>
            <a:custGeom>
              <a:rect b="b" l="l" r="r" t="t"/>
              <a:pathLst>
                <a:path extrusionOk="0" h="120000" w="120000">
                  <a:moveTo>
                    <a:pt x="58723" y="120000"/>
                  </a:moveTo>
                  <a:cubicBezTo>
                    <a:pt x="25531" y="120000"/>
                    <a:pt x="0" y="91914"/>
                    <a:pt x="0" y="58723"/>
                  </a:cubicBezTo>
                  <a:cubicBezTo>
                    <a:pt x="0" y="25531"/>
                    <a:pt x="25531" y="0"/>
                    <a:pt x="58723" y="0"/>
                  </a:cubicBezTo>
                  <a:cubicBezTo>
                    <a:pt x="91914" y="0"/>
                    <a:pt x="120000" y="25531"/>
                    <a:pt x="120000" y="58723"/>
                  </a:cubicBezTo>
                  <a:cubicBezTo>
                    <a:pt x="120000" y="91914"/>
                    <a:pt x="91914" y="120000"/>
                    <a:pt x="58723" y="120000"/>
                  </a:cubicBezTo>
                  <a:close/>
                  <a:moveTo>
                    <a:pt x="58723" y="12765"/>
                  </a:moveTo>
                  <a:cubicBezTo>
                    <a:pt x="33191" y="12765"/>
                    <a:pt x="12765" y="33191"/>
                    <a:pt x="12765" y="58723"/>
                  </a:cubicBezTo>
                  <a:cubicBezTo>
                    <a:pt x="12765" y="84255"/>
                    <a:pt x="33191" y="107234"/>
                    <a:pt x="58723" y="107234"/>
                  </a:cubicBezTo>
                  <a:cubicBezTo>
                    <a:pt x="84255" y="107234"/>
                    <a:pt x="104680" y="84255"/>
                    <a:pt x="104680" y="58723"/>
                  </a:cubicBezTo>
                  <a:cubicBezTo>
                    <a:pt x="104680" y="33191"/>
                    <a:pt x="84255" y="12765"/>
                    <a:pt x="58723" y="1276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 name="Google Shape;236;p29"/>
            <p:cNvSpPr/>
            <p:nvPr/>
          </p:nvSpPr>
          <p:spPr>
            <a:xfrm>
              <a:off x="4448175" y="1768475"/>
              <a:ext cx="577800" cy="579300"/>
            </a:xfrm>
            <a:custGeom>
              <a:rect b="b" l="l" r="r" t="t"/>
              <a:pathLst>
                <a:path extrusionOk="0" h="120000" w="120000">
                  <a:moveTo>
                    <a:pt x="116666" y="120000"/>
                  </a:moveTo>
                  <a:cubicBezTo>
                    <a:pt x="2222" y="120000"/>
                    <a:pt x="2222" y="120000"/>
                    <a:pt x="2222" y="120000"/>
                  </a:cubicBezTo>
                  <a:cubicBezTo>
                    <a:pt x="1111" y="120000"/>
                    <a:pt x="0" y="118888"/>
                    <a:pt x="0" y="116666"/>
                  </a:cubicBezTo>
                  <a:cubicBezTo>
                    <a:pt x="0" y="2222"/>
                    <a:pt x="0" y="2222"/>
                    <a:pt x="0" y="2222"/>
                  </a:cubicBezTo>
                  <a:cubicBezTo>
                    <a:pt x="0" y="1111"/>
                    <a:pt x="1111" y="0"/>
                    <a:pt x="2222" y="0"/>
                  </a:cubicBezTo>
                  <a:cubicBezTo>
                    <a:pt x="82222" y="0"/>
                    <a:pt x="82222" y="0"/>
                    <a:pt x="82222" y="0"/>
                  </a:cubicBezTo>
                  <a:cubicBezTo>
                    <a:pt x="83333" y="0"/>
                    <a:pt x="83333" y="0"/>
                    <a:pt x="84444" y="1111"/>
                  </a:cubicBezTo>
                  <a:cubicBezTo>
                    <a:pt x="118888" y="35555"/>
                    <a:pt x="118888" y="35555"/>
                    <a:pt x="118888" y="35555"/>
                  </a:cubicBezTo>
                  <a:cubicBezTo>
                    <a:pt x="120000" y="35555"/>
                    <a:pt x="120000" y="36666"/>
                    <a:pt x="120000" y="37777"/>
                  </a:cubicBezTo>
                  <a:cubicBezTo>
                    <a:pt x="120000" y="116666"/>
                    <a:pt x="120000" y="116666"/>
                    <a:pt x="120000" y="116666"/>
                  </a:cubicBezTo>
                  <a:cubicBezTo>
                    <a:pt x="120000" y="118888"/>
                    <a:pt x="118888" y="120000"/>
                    <a:pt x="116666" y="120000"/>
                  </a:cubicBezTo>
                  <a:close/>
                  <a:moveTo>
                    <a:pt x="5555" y="114444"/>
                  </a:moveTo>
                  <a:cubicBezTo>
                    <a:pt x="114444" y="114444"/>
                    <a:pt x="114444" y="114444"/>
                    <a:pt x="114444" y="114444"/>
                  </a:cubicBezTo>
                  <a:cubicBezTo>
                    <a:pt x="114444" y="38888"/>
                    <a:pt x="114444" y="38888"/>
                    <a:pt x="114444" y="38888"/>
                  </a:cubicBezTo>
                  <a:cubicBezTo>
                    <a:pt x="81111" y="5555"/>
                    <a:pt x="81111" y="5555"/>
                    <a:pt x="81111" y="5555"/>
                  </a:cubicBezTo>
                  <a:cubicBezTo>
                    <a:pt x="5555" y="5555"/>
                    <a:pt x="5555" y="5555"/>
                    <a:pt x="5555" y="5555"/>
                  </a:cubicBezTo>
                  <a:lnTo>
                    <a:pt x="5555" y="11444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 name="Google Shape;237;p29"/>
            <p:cNvSpPr/>
            <p:nvPr/>
          </p:nvSpPr>
          <p:spPr>
            <a:xfrm>
              <a:off x="4829175" y="1779588"/>
              <a:ext cx="180900" cy="182700"/>
            </a:xfrm>
            <a:custGeom>
              <a:rect b="b" l="l" r="r" t="t"/>
              <a:pathLst>
                <a:path extrusionOk="0" h="120000" w="120000">
                  <a:moveTo>
                    <a:pt x="120000" y="120000"/>
                  </a:moveTo>
                  <a:cubicBezTo>
                    <a:pt x="10588" y="120000"/>
                    <a:pt x="10588" y="120000"/>
                    <a:pt x="10588" y="120000"/>
                  </a:cubicBezTo>
                  <a:cubicBezTo>
                    <a:pt x="3529" y="120000"/>
                    <a:pt x="0" y="116470"/>
                    <a:pt x="0" y="11294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 name="Google Shape;238;p29"/>
            <p:cNvSpPr/>
            <p:nvPr/>
          </p:nvSpPr>
          <p:spPr>
            <a:xfrm>
              <a:off x="4662488" y="2717800"/>
              <a:ext cx="577800" cy="579300"/>
            </a:xfrm>
            <a:custGeom>
              <a:rect b="b" l="l" r="r" t="t"/>
              <a:pathLst>
                <a:path extrusionOk="0" h="120000" w="120000">
                  <a:moveTo>
                    <a:pt x="117777" y="120000"/>
                  </a:moveTo>
                  <a:cubicBezTo>
                    <a:pt x="3333" y="120000"/>
                    <a:pt x="3333" y="120000"/>
                    <a:pt x="3333" y="120000"/>
                  </a:cubicBezTo>
                  <a:cubicBezTo>
                    <a:pt x="1111" y="120000"/>
                    <a:pt x="0" y="118888"/>
                    <a:pt x="0" y="117777"/>
                  </a:cubicBezTo>
                  <a:cubicBezTo>
                    <a:pt x="0" y="3333"/>
                    <a:pt x="0" y="3333"/>
                    <a:pt x="0" y="3333"/>
                  </a:cubicBezTo>
                  <a:cubicBezTo>
                    <a:pt x="0" y="2222"/>
                    <a:pt x="1111" y="0"/>
                    <a:pt x="3333" y="0"/>
                  </a:cubicBezTo>
                  <a:cubicBezTo>
                    <a:pt x="82222" y="0"/>
                    <a:pt x="82222" y="0"/>
                    <a:pt x="82222" y="0"/>
                  </a:cubicBezTo>
                  <a:cubicBezTo>
                    <a:pt x="83333" y="0"/>
                    <a:pt x="84444" y="1111"/>
                    <a:pt x="84444" y="1111"/>
                  </a:cubicBezTo>
                  <a:cubicBezTo>
                    <a:pt x="120000" y="35555"/>
                    <a:pt x="120000" y="35555"/>
                    <a:pt x="120000" y="35555"/>
                  </a:cubicBezTo>
                  <a:cubicBezTo>
                    <a:pt x="120000" y="36666"/>
                    <a:pt x="120000" y="37777"/>
                    <a:pt x="120000" y="37777"/>
                  </a:cubicBezTo>
                  <a:cubicBezTo>
                    <a:pt x="120000" y="117777"/>
                    <a:pt x="120000" y="117777"/>
                    <a:pt x="120000" y="117777"/>
                  </a:cubicBezTo>
                  <a:cubicBezTo>
                    <a:pt x="120000" y="118888"/>
                    <a:pt x="118888" y="120000"/>
                    <a:pt x="117777" y="120000"/>
                  </a:cubicBezTo>
                  <a:close/>
                  <a:moveTo>
                    <a:pt x="5555" y="114444"/>
                  </a:moveTo>
                  <a:cubicBezTo>
                    <a:pt x="114444" y="114444"/>
                    <a:pt x="114444" y="114444"/>
                    <a:pt x="114444" y="114444"/>
                  </a:cubicBezTo>
                  <a:cubicBezTo>
                    <a:pt x="114444" y="38888"/>
                    <a:pt x="114444" y="38888"/>
                    <a:pt x="114444" y="38888"/>
                  </a:cubicBezTo>
                  <a:cubicBezTo>
                    <a:pt x="81111" y="6666"/>
                    <a:pt x="81111" y="6666"/>
                    <a:pt x="81111" y="6666"/>
                  </a:cubicBezTo>
                  <a:cubicBezTo>
                    <a:pt x="5555" y="6666"/>
                    <a:pt x="5555" y="6666"/>
                    <a:pt x="5555" y="6666"/>
                  </a:cubicBezTo>
                  <a:lnTo>
                    <a:pt x="5555" y="11444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 name="Google Shape;239;p29"/>
            <p:cNvSpPr/>
            <p:nvPr/>
          </p:nvSpPr>
          <p:spPr>
            <a:xfrm>
              <a:off x="5048250" y="2733675"/>
              <a:ext cx="180900" cy="182700"/>
            </a:xfrm>
            <a:custGeom>
              <a:rect b="b" l="l" r="r" t="t"/>
              <a:pathLst>
                <a:path extrusionOk="0" h="120000" w="120000">
                  <a:moveTo>
                    <a:pt x="120000" y="120000"/>
                  </a:moveTo>
                  <a:cubicBezTo>
                    <a:pt x="7058" y="120000"/>
                    <a:pt x="7058" y="120000"/>
                    <a:pt x="7058" y="120000"/>
                  </a:cubicBezTo>
                  <a:cubicBezTo>
                    <a:pt x="3529" y="120000"/>
                    <a:pt x="0" y="116470"/>
                    <a:pt x="0" y="10941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 name="Google Shape;240;p29"/>
            <p:cNvSpPr/>
            <p:nvPr/>
          </p:nvSpPr>
          <p:spPr>
            <a:xfrm>
              <a:off x="4529138" y="2149475"/>
              <a:ext cx="379500" cy="81000"/>
            </a:xfrm>
            <a:custGeom>
              <a:rect b="b" l="l" r="r" t="t"/>
              <a:pathLst>
                <a:path extrusionOk="0" h="120000" w="120000">
                  <a:moveTo>
                    <a:pt x="81126" y="112000"/>
                  </a:moveTo>
                  <a:cubicBezTo>
                    <a:pt x="76056" y="112000"/>
                    <a:pt x="69295" y="104000"/>
                    <a:pt x="67605" y="88000"/>
                  </a:cubicBezTo>
                  <a:cubicBezTo>
                    <a:pt x="65915" y="80000"/>
                    <a:pt x="65915" y="72000"/>
                    <a:pt x="65915" y="64000"/>
                  </a:cubicBezTo>
                  <a:cubicBezTo>
                    <a:pt x="64225" y="64000"/>
                    <a:pt x="64225" y="56000"/>
                    <a:pt x="64225" y="56000"/>
                  </a:cubicBezTo>
                  <a:cubicBezTo>
                    <a:pt x="60845" y="48000"/>
                    <a:pt x="57464" y="56000"/>
                    <a:pt x="54084" y="64000"/>
                  </a:cubicBezTo>
                  <a:cubicBezTo>
                    <a:pt x="54084" y="64000"/>
                    <a:pt x="52394" y="72000"/>
                    <a:pt x="50704" y="72000"/>
                  </a:cubicBezTo>
                  <a:cubicBezTo>
                    <a:pt x="49014" y="88000"/>
                    <a:pt x="47323" y="96000"/>
                    <a:pt x="42253" y="104000"/>
                  </a:cubicBezTo>
                  <a:cubicBezTo>
                    <a:pt x="35492" y="120000"/>
                    <a:pt x="25352" y="104000"/>
                    <a:pt x="20281" y="80000"/>
                  </a:cubicBezTo>
                  <a:cubicBezTo>
                    <a:pt x="18591" y="72000"/>
                    <a:pt x="18591" y="72000"/>
                    <a:pt x="18591" y="64000"/>
                  </a:cubicBezTo>
                  <a:cubicBezTo>
                    <a:pt x="16901" y="56000"/>
                    <a:pt x="15211" y="48000"/>
                    <a:pt x="15211" y="48000"/>
                  </a:cubicBezTo>
                  <a:cubicBezTo>
                    <a:pt x="13521" y="48000"/>
                    <a:pt x="11830" y="56000"/>
                    <a:pt x="10140" y="56000"/>
                  </a:cubicBezTo>
                  <a:cubicBezTo>
                    <a:pt x="10140" y="64000"/>
                    <a:pt x="10140" y="72000"/>
                    <a:pt x="10140" y="80000"/>
                  </a:cubicBezTo>
                  <a:cubicBezTo>
                    <a:pt x="10140" y="80000"/>
                    <a:pt x="10140" y="88000"/>
                    <a:pt x="8450" y="96000"/>
                  </a:cubicBezTo>
                  <a:cubicBezTo>
                    <a:pt x="0" y="88000"/>
                    <a:pt x="0" y="88000"/>
                    <a:pt x="0" y="88000"/>
                  </a:cubicBezTo>
                  <a:cubicBezTo>
                    <a:pt x="1690" y="80000"/>
                    <a:pt x="1690" y="72000"/>
                    <a:pt x="1690" y="72000"/>
                  </a:cubicBezTo>
                  <a:cubicBezTo>
                    <a:pt x="1690" y="64000"/>
                    <a:pt x="1690" y="48000"/>
                    <a:pt x="3380" y="40000"/>
                  </a:cubicBezTo>
                  <a:cubicBezTo>
                    <a:pt x="5070" y="24000"/>
                    <a:pt x="10140" y="0"/>
                    <a:pt x="16901" y="8000"/>
                  </a:cubicBezTo>
                  <a:cubicBezTo>
                    <a:pt x="21971" y="8000"/>
                    <a:pt x="23661" y="32000"/>
                    <a:pt x="25352" y="40000"/>
                  </a:cubicBezTo>
                  <a:cubicBezTo>
                    <a:pt x="25352" y="48000"/>
                    <a:pt x="27042" y="48000"/>
                    <a:pt x="27042" y="56000"/>
                  </a:cubicBezTo>
                  <a:cubicBezTo>
                    <a:pt x="28732" y="64000"/>
                    <a:pt x="35492" y="72000"/>
                    <a:pt x="38873" y="64000"/>
                  </a:cubicBezTo>
                  <a:cubicBezTo>
                    <a:pt x="42253" y="64000"/>
                    <a:pt x="43943" y="56000"/>
                    <a:pt x="45633" y="48000"/>
                  </a:cubicBezTo>
                  <a:cubicBezTo>
                    <a:pt x="47323" y="40000"/>
                    <a:pt x="49014" y="32000"/>
                    <a:pt x="49014" y="32000"/>
                  </a:cubicBezTo>
                  <a:cubicBezTo>
                    <a:pt x="54084" y="8000"/>
                    <a:pt x="62535" y="0"/>
                    <a:pt x="67605" y="16000"/>
                  </a:cubicBezTo>
                  <a:cubicBezTo>
                    <a:pt x="70985" y="32000"/>
                    <a:pt x="72676" y="40000"/>
                    <a:pt x="72676" y="48000"/>
                  </a:cubicBezTo>
                  <a:cubicBezTo>
                    <a:pt x="72676" y="56000"/>
                    <a:pt x="74366" y="56000"/>
                    <a:pt x="74366" y="64000"/>
                  </a:cubicBezTo>
                  <a:cubicBezTo>
                    <a:pt x="76056" y="72000"/>
                    <a:pt x="82816" y="80000"/>
                    <a:pt x="86197" y="64000"/>
                  </a:cubicBezTo>
                  <a:cubicBezTo>
                    <a:pt x="86197" y="64000"/>
                    <a:pt x="87887" y="64000"/>
                    <a:pt x="87887" y="56000"/>
                  </a:cubicBezTo>
                  <a:cubicBezTo>
                    <a:pt x="91267" y="48000"/>
                    <a:pt x="92957" y="40000"/>
                    <a:pt x="96338" y="32000"/>
                  </a:cubicBezTo>
                  <a:cubicBezTo>
                    <a:pt x="101408" y="24000"/>
                    <a:pt x="104788" y="32000"/>
                    <a:pt x="109859" y="40000"/>
                  </a:cubicBezTo>
                  <a:cubicBezTo>
                    <a:pt x="111549" y="48000"/>
                    <a:pt x="114929" y="48000"/>
                    <a:pt x="116619" y="48000"/>
                  </a:cubicBezTo>
                  <a:cubicBezTo>
                    <a:pt x="120000" y="88000"/>
                    <a:pt x="120000" y="88000"/>
                    <a:pt x="120000" y="88000"/>
                  </a:cubicBezTo>
                  <a:cubicBezTo>
                    <a:pt x="114929" y="96000"/>
                    <a:pt x="109859" y="88000"/>
                    <a:pt x="106478" y="80000"/>
                  </a:cubicBezTo>
                  <a:cubicBezTo>
                    <a:pt x="103098" y="72000"/>
                    <a:pt x="101408" y="72000"/>
                    <a:pt x="99718" y="72000"/>
                  </a:cubicBezTo>
                  <a:cubicBezTo>
                    <a:pt x="98028" y="72000"/>
                    <a:pt x="96338" y="80000"/>
                    <a:pt x="94647" y="88000"/>
                  </a:cubicBezTo>
                  <a:cubicBezTo>
                    <a:pt x="92957" y="88000"/>
                    <a:pt x="91267" y="96000"/>
                    <a:pt x="89577" y="104000"/>
                  </a:cubicBezTo>
                  <a:cubicBezTo>
                    <a:pt x="87887" y="112000"/>
                    <a:pt x="84507" y="112000"/>
                    <a:pt x="81126" y="112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 name="Google Shape;241;p29"/>
            <p:cNvSpPr/>
            <p:nvPr/>
          </p:nvSpPr>
          <p:spPr>
            <a:xfrm>
              <a:off x="4529138" y="2063750"/>
              <a:ext cx="401700" cy="63600"/>
            </a:xfrm>
            <a:custGeom>
              <a:rect b="b" l="l" r="r" t="t"/>
              <a:pathLst>
                <a:path extrusionOk="0" h="120000" w="120000">
                  <a:moveTo>
                    <a:pt x="46400" y="120000"/>
                  </a:moveTo>
                  <a:cubicBezTo>
                    <a:pt x="41600" y="120000"/>
                    <a:pt x="36800" y="100000"/>
                    <a:pt x="32000" y="90000"/>
                  </a:cubicBezTo>
                  <a:cubicBezTo>
                    <a:pt x="28800" y="80000"/>
                    <a:pt x="27200" y="80000"/>
                    <a:pt x="24000" y="70000"/>
                  </a:cubicBezTo>
                  <a:cubicBezTo>
                    <a:pt x="17600" y="60000"/>
                    <a:pt x="9600" y="60000"/>
                    <a:pt x="4800" y="80000"/>
                  </a:cubicBezTo>
                  <a:cubicBezTo>
                    <a:pt x="0" y="40000"/>
                    <a:pt x="0" y="40000"/>
                    <a:pt x="0" y="40000"/>
                  </a:cubicBezTo>
                  <a:cubicBezTo>
                    <a:pt x="8000" y="10000"/>
                    <a:pt x="17600" y="10000"/>
                    <a:pt x="27200" y="20000"/>
                  </a:cubicBezTo>
                  <a:cubicBezTo>
                    <a:pt x="28800" y="30000"/>
                    <a:pt x="32000" y="40000"/>
                    <a:pt x="35200" y="40000"/>
                  </a:cubicBezTo>
                  <a:cubicBezTo>
                    <a:pt x="40000" y="60000"/>
                    <a:pt x="44800" y="70000"/>
                    <a:pt x="48000" y="70000"/>
                  </a:cubicBezTo>
                  <a:cubicBezTo>
                    <a:pt x="51200" y="60000"/>
                    <a:pt x="54400" y="50000"/>
                    <a:pt x="57600" y="40000"/>
                  </a:cubicBezTo>
                  <a:cubicBezTo>
                    <a:pt x="60800" y="30000"/>
                    <a:pt x="62400" y="20000"/>
                    <a:pt x="64000" y="20000"/>
                  </a:cubicBezTo>
                  <a:cubicBezTo>
                    <a:pt x="68800" y="0"/>
                    <a:pt x="75200" y="0"/>
                    <a:pt x="80000" y="10000"/>
                  </a:cubicBezTo>
                  <a:cubicBezTo>
                    <a:pt x="81600" y="20000"/>
                    <a:pt x="84800" y="30000"/>
                    <a:pt x="84800" y="40000"/>
                  </a:cubicBezTo>
                  <a:cubicBezTo>
                    <a:pt x="92800" y="40000"/>
                    <a:pt x="100800" y="40000"/>
                    <a:pt x="108800" y="40000"/>
                  </a:cubicBezTo>
                  <a:cubicBezTo>
                    <a:pt x="110400" y="40000"/>
                    <a:pt x="112000" y="30000"/>
                    <a:pt x="112000" y="30000"/>
                  </a:cubicBezTo>
                  <a:cubicBezTo>
                    <a:pt x="112000" y="30000"/>
                    <a:pt x="112000" y="40000"/>
                    <a:pt x="112000" y="40000"/>
                  </a:cubicBezTo>
                  <a:cubicBezTo>
                    <a:pt x="120000" y="40000"/>
                    <a:pt x="120000" y="40000"/>
                    <a:pt x="120000" y="40000"/>
                  </a:cubicBezTo>
                  <a:cubicBezTo>
                    <a:pt x="120000" y="70000"/>
                    <a:pt x="116800" y="90000"/>
                    <a:pt x="110400" y="90000"/>
                  </a:cubicBezTo>
                  <a:cubicBezTo>
                    <a:pt x="100800" y="100000"/>
                    <a:pt x="91200" y="100000"/>
                    <a:pt x="83200" y="90000"/>
                  </a:cubicBezTo>
                  <a:cubicBezTo>
                    <a:pt x="80000" y="90000"/>
                    <a:pt x="80000" y="80000"/>
                    <a:pt x="78400" y="70000"/>
                  </a:cubicBezTo>
                  <a:cubicBezTo>
                    <a:pt x="78400" y="70000"/>
                    <a:pt x="78400" y="70000"/>
                    <a:pt x="76800" y="60000"/>
                  </a:cubicBezTo>
                  <a:cubicBezTo>
                    <a:pt x="73600" y="60000"/>
                    <a:pt x="70400" y="60000"/>
                    <a:pt x="67200" y="60000"/>
                  </a:cubicBezTo>
                  <a:cubicBezTo>
                    <a:pt x="65600" y="70000"/>
                    <a:pt x="64000" y="80000"/>
                    <a:pt x="62400" y="80000"/>
                  </a:cubicBezTo>
                  <a:cubicBezTo>
                    <a:pt x="59200" y="100000"/>
                    <a:pt x="54400" y="110000"/>
                    <a:pt x="49600" y="120000"/>
                  </a:cubicBezTo>
                  <a:cubicBezTo>
                    <a:pt x="48000" y="120000"/>
                    <a:pt x="48000" y="120000"/>
                    <a:pt x="46400" y="120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 name="Google Shape;242;p29"/>
            <p:cNvSpPr/>
            <p:nvPr/>
          </p:nvSpPr>
          <p:spPr>
            <a:xfrm>
              <a:off x="4540250" y="1982788"/>
              <a:ext cx="203100" cy="54000"/>
            </a:xfrm>
            <a:custGeom>
              <a:rect b="b" l="l" r="r" t="t"/>
              <a:pathLst>
                <a:path extrusionOk="0" h="120000" w="120000">
                  <a:moveTo>
                    <a:pt x="9473" y="120000"/>
                  </a:moveTo>
                  <a:cubicBezTo>
                    <a:pt x="6315" y="120000"/>
                    <a:pt x="3157" y="120000"/>
                    <a:pt x="0" y="120000"/>
                  </a:cubicBezTo>
                  <a:cubicBezTo>
                    <a:pt x="0" y="48000"/>
                    <a:pt x="0" y="48000"/>
                    <a:pt x="0" y="48000"/>
                  </a:cubicBezTo>
                  <a:cubicBezTo>
                    <a:pt x="9473" y="60000"/>
                    <a:pt x="18947" y="60000"/>
                    <a:pt x="25263" y="36000"/>
                  </a:cubicBezTo>
                  <a:cubicBezTo>
                    <a:pt x="25263" y="36000"/>
                    <a:pt x="28421" y="36000"/>
                    <a:pt x="28421" y="36000"/>
                  </a:cubicBezTo>
                  <a:cubicBezTo>
                    <a:pt x="28421" y="24000"/>
                    <a:pt x="31578" y="24000"/>
                    <a:pt x="34736" y="24000"/>
                  </a:cubicBezTo>
                  <a:cubicBezTo>
                    <a:pt x="41052" y="0"/>
                    <a:pt x="53684" y="0"/>
                    <a:pt x="63157" y="24000"/>
                  </a:cubicBezTo>
                  <a:cubicBezTo>
                    <a:pt x="66315" y="24000"/>
                    <a:pt x="69473" y="24000"/>
                    <a:pt x="72631" y="36000"/>
                  </a:cubicBezTo>
                  <a:cubicBezTo>
                    <a:pt x="75789" y="36000"/>
                    <a:pt x="82105" y="48000"/>
                    <a:pt x="85263" y="48000"/>
                  </a:cubicBezTo>
                  <a:cubicBezTo>
                    <a:pt x="94736" y="48000"/>
                    <a:pt x="101052" y="48000"/>
                    <a:pt x="113684" y="24000"/>
                  </a:cubicBezTo>
                  <a:cubicBezTo>
                    <a:pt x="120000" y="72000"/>
                    <a:pt x="120000" y="72000"/>
                    <a:pt x="120000" y="72000"/>
                  </a:cubicBezTo>
                  <a:cubicBezTo>
                    <a:pt x="113684" y="96000"/>
                    <a:pt x="97894" y="120000"/>
                    <a:pt x="85263" y="108000"/>
                  </a:cubicBezTo>
                  <a:cubicBezTo>
                    <a:pt x="75789" y="108000"/>
                    <a:pt x="69473" y="96000"/>
                    <a:pt x="63157" y="84000"/>
                  </a:cubicBezTo>
                  <a:cubicBezTo>
                    <a:pt x="63157" y="84000"/>
                    <a:pt x="60000" y="84000"/>
                    <a:pt x="60000" y="72000"/>
                  </a:cubicBezTo>
                  <a:cubicBezTo>
                    <a:pt x="53684" y="72000"/>
                    <a:pt x="47368" y="60000"/>
                    <a:pt x="41052" y="72000"/>
                  </a:cubicBezTo>
                  <a:cubicBezTo>
                    <a:pt x="41052" y="72000"/>
                    <a:pt x="41052" y="84000"/>
                    <a:pt x="37894" y="84000"/>
                  </a:cubicBezTo>
                  <a:cubicBezTo>
                    <a:pt x="37894" y="84000"/>
                    <a:pt x="34736" y="84000"/>
                    <a:pt x="34736" y="96000"/>
                  </a:cubicBezTo>
                  <a:cubicBezTo>
                    <a:pt x="28421" y="108000"/>
                    <a:pt x="18947" y="120000"/>
                    <a:pt x="9473" y="120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 name="Google Shape;243;p29"/>
            <p:cNvSpPr/>
            <p:nvPr/>
          </p:nvSpPr>
          <p:spPr>
            <a:xfrm>
              <a:off x="3357563" y="850900"/>
              <a:ext cx="807900" cy="1830300"/>
            </a:xfrm>
            <a:custGeom>
              <a:rect b="b" l="l" r="r" t="t"/>
              <a:pathLst>
                <a:path extrusionOk="0" h="120000" w="12000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44" name="Google Shape;244;p29"/>
          <p:cNvGrpSpPr/>
          <p:nvPr/>
        </p:nvGrpSpPr>
        <p:grpSpPr>
          <a:xfrm>
            <a:off x="6488950" y="3281388"/>
            <a:ext cx="2149388" cy="1862100"/>
            <a:chOff x="3305175" y="4144963"/>
            <a:chExt cx="2149388" cy="1862100"/>
          </a:xfrm>
        </p:grpSpPr>
        <p:sp>
          <p:nvSpPr>
            <p:cNvPr id="245" name="Google Shape;245;p29"/>
            <p:cNvSpPr/>
            <p:nvPr/>
          </p:nvSpPr>
          <p:spPr>
            <a:xfrm>
              <a:off x="5224463" y="4338638"/>
              <a:ext cx="230100" cy="155700"/>
            </a:xfrm>
            <a:custGeom>
              <a:rect b="b" l="l" r="r" t="t"/>
              <a:pathLst>
                <a:path extrusionOk="0" h="120000" w="12000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 name="Google Shape;246;p29"/>
            <p:cNvSpPr/>
            <p:nvPr/>
          </p:nvSpPr>
          <p:spPr>
            <a:xfrm>
              <a:off x="4395788" y="4338638"/>
              <a:ext cx="347700" cy="155700"/>
            </a:xfrm>
            <a:custGeom>
              <a:rect b="b" l="l" r="r" t="t"/>
              <a:pathLst>
                <a:path extrusionOk="0" h="120000" w="12000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 name="Google Shape;247;p29"/>
            <p:cNvSpPr/>
            <p:nvPr/>
          </p:nvSpPr>
          <p:spPr>
            <a:xfrm>
              <a:off x="3305175" y="4622800"/>
              <a:ext cx="1106400" cy="831900"/>
            </a:xfrm>
            <a:custGeom>
              <a:rect b="b" l="l" r="r" t="t"/>
              <a:pathLst>
                <a:path extrusionOk="0" h="120000" w="120000">
                  <a:moveTo>
                    <a:pt x="120000" y="14709"/>
                  </a:moveTo>
                  <a:cubicBezTo>
                    <a:pt x="120000" y="6193"/>
                    <a:pt x="115362" y="0"/>
                    <a:pt x="108985" y="0"/>
                  </a:cubicBezTo>
                  <a:cubicBezTo>
                    <a:pt x="11594" y="0"/>
                    <a:pt x="11594" y="0"/>
                    <a:pt x="11594" y="0"/>
                  </a:cubicBezTo>
                  <a:cubicBezTo>
                    <a:pt x="5217" y="0"/>
                    <a:pt x="0" y="6193"/>
                    <a:pt x="0" y="14709"/>
                  </a:cubicBezTo>
                  <a:cubicBezTo>
                    <a:pt x="0" y="100645"/>
                    <a:pt x="0" y="100645"/>
                    <a:pt x="0" y="100645"/>
                  </a:cubicBezTo>
                  <a:cubicBezTo>
                    <a:pt x="0" y="102193"/>
                    <a:pt x="579" y="102967"/>
                    <a:pt x="1739" y="102967"/>
                  </a:cubicBezTo>
                  <a:cubicBezTo>
                    <a:pt x="9855" y="102967"/>
                    <a:pt x="9855" y="102967"/>
                    <a:pt x="9855" y="102967"/>
                  </a:cubicBezTo>
                  <a:cubicBezTo>
                    <a:pt x="9855" y="117677"/>
                    <a:pt x="9855" y="117677"/>
                    <a:pt x="9855" y="117677"/>
                  </a:cubicBezTo>
                  <a:cubicBezTo>
                    <a:pt x="9855" y="119225"/>
                    <a:pt x="10434" y="120000"/>
                    <a:pt x="11594" y="120000"/>
                  </a:cubicBezTo>
                  <a:cubicBezTo>
                    <a:pt x="108985" y="120000"/>
                    <a:pt x="108985" y="120000"/>
                    <a:pt x="108985" y="120000"/>
                  </a:cubicBezTo>
                  <a:cubicBezTo>
                    <a:pt x="109565" y="120000"/>
                    <a:pt x="110144" y="119225"/>
                    <a:pt x="110144" y="117677"/>
                  </a:cubicBezTo>
                  <a:cubicBezTo>
                    <a:pt x="110144" y="29419"/>
                    <a:pt x="110144" y="29419"/>
                    <a:pt x="110144" y="29419"/>
                  </a:cubicBezTo>
                  <a:cubicBezTo>
                    <a:pt x="115942" y="28645"/>
                    <a:pt x="120000" y="22451"/>
                    <a:pt x="120000" y="14709"/>
                  </a:cubicBezTo>
                  <a:close/>
                  <a:moveTo>
                    <a:pt x="2898" y="99096"/>
                  </a:moveTo>
                  <a:cubicBezTo>
                    <a:pt x="2898" y="14709"/>
                    <a:pt x="2898" y="14709"/>
                    <a:pt x="2898" y="14709"/>
                  </a:cubicBezTo>
                  <a:cubicBezTo>
                    <a:pt x="2898" y="8516"/>
                    <a:pt x="6956" y="3870"/>
                    <a:pt x="11594" y="3870"/>
                  </a:cubicBezTo>
                  <a:cubicBezTo>
                    <a:pt x="16231" y="3870"/>
                    <a:pt x="19710" y="8516"/>
                    <a:pt x="19710" y="14709"/>
                  </a:cubicBezTo>
                  <a:cubicBezTo>
                    <a:pt x="19710" y="15483"/>
                    <a:pt x="19710" y="16258"/>
                    <a:pt x="19710" y="17032"/>
                  </a:cubicBezTo>
                  <a:cubicBezTo>
                    <a:pt x="11594" y="17032"/>
                    <a:pt x="11594" y="17032"/>
                    <a:pt x="11594" y="17032"/>
                  </a:cubicBezTo>
                  <a:cubicBezTo>
                    <a:pt x="10434" y="17032"/>
                    <a:pt x="9855" y="17806"/>
                    <a:pt x="9855" y="19354"/>
                  </a:cubicBezTo>
                  <a:cubicBezTo>
                    <a:pt x="9855" y="99096"/>
                    <a:pt x="9855" y="99096"/>
                    <a:pt x="9855" y="99096"/>
                  </a:cubicBezTo>
                  <a:lnTo>
                    <a:pt x="2898" y="99096"/>
                  </a:lnTo>
                  <a:close/>
                  <a:moveTo>
                    <a:pt x="12753" y="25548"/>
                  </a:moveTo>
                  <a:cubicBezTo>
                    <a:pt x="12753" y="20903"/>
                    <a:pt x="12753" y="20903"/>
                    <a:pt x="12753" y="20903"/>
                  </a:cubicBezTo>
                  <a:cubicBezTo>
                    <a:pt x="17971" y="20903"/>
                    <a:pt x="17971" y="20903"/>
                    <a:pt x="17971" y="20903"/>
                  </a:cubicBezTo>
                  <a:cubicBezTo>
                    <a:pt x="16811" y="23225"/>
                    <a:pt x="15072" y="25548"/>
                    <a:pt x="12753" y="25548"/>
                  </a:cubicBezTo>
                  <a:close/>
                  <a:moveTo>
                    <a:pt x="107246" y="116129"/>
                  </a:moveTo>
                  <a:cubicBezTo>
                    <a:pt x="12753" y="116129"/>
                    <a:pt x="12753" y="116129"/>
                    <a:pt x="12753" y="116129"/>
                  </a:cubicBezTo>
                  <a:cubicBezTo>
                    <a:pt x="12753" y="30193"/>
                    <a:pt x="12753" y="30193"/>
                    <a:pt x="12753" y="30193"/>
                  </a:cubicBezTo>
                  <a:cubicBezTo>
                    <a:pt x="107246" y="30193"/>
                    <a:pt x="107246" y="30193"/>
                    <a:pt x="107246" y="30193"/>
                  </a:cubicBezTo>
                  <a:lnTo>
                    <a:pt x="107246" y="116129"/>
                  </a:lnTo>
                  <a:close/>
                  <a:moveTo>
                    <a:pt x="108985" y="25548"/>
                  </a:moveTo>
                  <a:cubicBezTo>
                    <a:pt x="108985" y="26322"/>
                    <a:pt x="108985" y="26322"/>
                    <a:pt x="108985" y="26322"/>
                  </a:cubicBezTo>
                  <a:cubicBezTo>
                    <a:pt x="108985" y="26322"/>
                    <a:pt x="108985" y="26322"/>
                    <a:pt x="108985" y="26322"/>
                  </a:cubicBezTo>
                  <a:cubicBezTo>
                    <a:pt x="19130" y="26322"/>
                    <a:pt x="19130" y="26322"/>
                    <a:pt x="19130" y="26322"/>
                  </a:cubicBezTo>
                  <a:cubicBezTo>
                    <a:pt x="21449" y="23225"/>
                    <a:pt x="22608" y="19354"/>
                    <a:pt x="22608" y="14709"/>
                  </a:cubicBezTo>
                  <a:cubicBezTo>
                    <a:pt x="22608" y="10064"/>
                    <a:pt x="21449" y="6193"/>
                    <a:pt x="19130" y="3870"/>
                  </a:cubicBezTo>
                  <a:cubicBezTo>
                    <a:pt x="108985" y="3870"/>
                    <a:pt x="108985" y="3870"/>
                    <a:pt x="108985" y="3870"/>
                  </a:cubicBezTo>
                  <a:cubicBezTo>
                    <a:pt x="113623" y="3870"/>
                    <a:pt x="117101" y="8516"/>
                    <a:pt x="117101" y="14709"/>
                  </a:cubicBezTo>
                  <a:cubicBezTo>
                    <a:pt x="117101" y="20903"/>
                    <a:pt x="113623" y="25548"/>
                    <a:pt x="108985" y="25548"/>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 name="Google Shape;248;p29"/>
            <p:cNvSpPr/>
            <p:nvPr/>
          </p:nvSpPr>
          <p:spPr>
            <a:xfrm>
              <a:off x="3517900" y="4938713"/>
              <a:ext cx="381000" cy="381000"/>
            </a:xfrm>
            <a:custGeom>
              <a:rect b="b" l="l" r="r" t="t"/>
              <a:pathLst>
                <a:path extrusionOk="0" h="120000" w="120000">
                  <a:moveTo>
                    <a:pt x="59154" y="120000"/>
                  </a:moveTo>
                  <a:cubicBezTo>
                    <a:pt x="92957" y="120000"/>
                    <a:pt x="120000" y="92957"/>
                    <a:pt x="120000" y="60845"/>
                  </a:cubicBezTo>
                  <a:cubicBezTo>
                    <a:pt x="120000" y="27042"/>
                    <a:pt x="92957" y="0"/>
                    <a:pt x="59154" y="0"/>
                  </a:cubicBezTo>
                  <a:cubicBezTo>
                    <a:pt x="27042" y="0"/>
                    <a:pt x="0" y="27042"/>
                    <a:pt x="0" y="60845"/>
                  </a:cubicBezTo>
                  <a:cubicBezTo>
                    <a:pt x="0" y="92957"/>
                    <a:pt x="27042" y="120000"/>
                    <a:pt x="59154" y="120000"/>
                  </a:cubicBezTo>
                  <a:close/>
                  <a:moveTo>
                    <a:pt x="96338" y="23661"/>
                  </a:moveTo>
                  <a:cubicBezTo>
                    <a:pt x="94647" y="27042"/>
                    <a:pt x="92957" y="33802"/>
                    <a:pt x="87887" y="35492"/>
                  </a:cubicBezTo>
                  <a:cubicBezTo>
                    <a:pt x="81126" y="35492"/>
                    <a:pt x="74366" y="37183"/>
                    <a:pt x="70985" y="40563"/>
                  </a:cubicBezTo>
                  <a:cubicBezTo>
                    <a:pt x="70985" y="38873"/>
                    <a:pt x="70985" y="38873"/>
                    <a:pt x="70985" y="38873"/>
                  </a:cubicBezTo>
                  <a:cubicBezTo>
                    <a:pt x="72676" y="23661"/>
                    <a:pt x="69295" y="20281"/>
                    <a:pt x="69295" y="20281"/>
                  </a:cubicBezTo>
                  <a:cubicBezTo>
                    <a:pt x="65915" y="18591"/>
                    <a:pt x="64225" y="18591"/>
                    <a:pt x="62535" y="20281"/>
                  </a:cubicBezTo>
                  <a:cubicBezTo>
                    <a:pt x="60845" y="20281"/>
                    <a:pt x="60845" y="20281"/>
                    <a:pt x="59154" y="20281"/>
                  </a:cubicBezTo>
                  <a:cubicBezTo>
                    <a:pt x="59154" y="20281"/>
                    <a:pt x="59154" y="18591"/>
                    <a:pt x="59154" y="18591"/>
                  </a:cubicBezTo>
                  <a:cubicBezTo>
                    <a:pt x="59154" y="16901"/>
                    <a:pt x="67605" y="13521"/>
                    <a:pt x="76056" y="11830"/>
                  </a:cubicBezTo>
                  <a:cubicBezTo>
                    <a:pt x="82816" y="13521"/>
                    <a:pt x="89577" y="18591"/>
                    <a:pt x="96338" y="23661"/>
                  </a:cubicBezTo>
                  <a:close/>
                  <a:moveTo>
                    <a:pt x="72676" y="79436"/>
                  </a:moveTo>
                  <a:cubicBezTo>
                    <a:pt x="69295" y="82816"/>
                    <a:pt x="67605" y="82816"/>
                    <a:pt x="67605" y="82816"/>
                  </a:cubicBezTo>
                  <a:cubicBezTo>
                    <a:pt x="65915" y="82816"/>
                    <a:pt x="64225" y="84507"/>
                    <a:pt x="64225" y="86197"/>
                  </a:cubicBezTo>
                  <a:cubicBezTo>
                    <a:pt x="64225" y="89577"/>
                    <a:pt x="64225" y="94647"/>
                    <a:pt x="55774" y="94647"/>
                  </a:cubicBezTo>
                  <a:cubicBezTo>
                    <a:pt x="54084" y="92957"/>
                    <a:pt x="52394" y="87887"/>
                    <a:pt x="52394" y="87887"/>
                  </a:cubicBezTo>
                  <a:cubicBezTo>
                    <a:pt x="52394" y="86197"/>
                    <a:pt x="52394" y="86197"/>
                    <a:pt x="52394" y="84507"/>
                  </a:cubicBezTo>
                  <a:cubicBezTo>
                    <a:pt x="52394" y="84507"/>
                    <a:pt x="54084" y="81126"/>
                    <a:pt x="54084" y="79436"/>
                  </a:cubicBezTo>
                  <a:cubicBezTo>
                    <a:pt x="54084" y="76056"/>
                    <a:pt x="52394" y="72676"/>
                    <a:pt x="49014" y="70985"/>
                  </a:cubicBezTo>
                  <a:cubicBezTo>
                    <a:pt x="49014" y="67605"/>
                    <a:pt x="47323" y="64225"/>
                    <a:pt x="45633" y="62535"/>
                  </a:cubicBezTo>
                  <a:cubicBezTo>
                    <a:pt x="42253" y="60845"/>
                    <a:pt x="37183" y="60845"/>
                    <a:pt x="33802" y="60845"/>
                  </a:cubicBezTo>
                  <a:cubicBezTo>
                    <a:pt x="32112" y="60845"/>
                    <a:pt x="32112" y="60845"/>
                    <a:pt x="30422" y="60845"/>
                  </a:cubicBezTo>
                  <a:cubicBezTo>
                    <a:pt x="27042" y="60845"/>
                    <a:pt x="27042" y="55774"/>
                    <a:pt x="27042" y="55774"/>
                  </a:cubicBezTo>
                  <a:cubicBezTo>
                    <a:pt x="27042" y="55774"/>
                    <a:pt x="27042" y="42253"/>
                    <a:pt x="35492" y="40563"/>
                  </a:cubicBezTo>
                  <a:cubicBezTo>
                    <a:pt x="40563" y="38873"/>
                    <a:pt x="42253" y="38873"/>
                    <a:pt x="43943" y="40563"/>
                  </a:cubicBezTo>
                  <a:cubicBezTo>
                    <a:pt x="43943" y="40563"/>
                    <a:pt x="43943" y="40563"/>
                    <a:pt x="43943" y="42253"/>
                  </a:cubicBezTo>
                  <a:cubicBezTo>
                    <a:pt x="49014" y="47323"/>
                    <a:pt x="57464" y="45633"/>
                    <a:pt x="62535" y="43943"/>
                  </a:cubicBezTo>
                  <a:cubicBezTo>
                    <a:pt x="64225" y="43943"/>
                    <a:pt x="65915" y="42253"/>
                    <a:pt x="67605" y="42253"/>
                  </a:cubicBezTo>
                  <a:cubicBezTo>
                    <a:pt x="67605" y="42253"/>
                    <a:pt x="67605" y="42253"/>
                    <a:pt x="67605" y="42253"/>
                  </a:cubicBezTo>
                  <a:cubicBezTo>
                    <a:pt x="67605" y="43943"/>
                    <a:pt x="65915" y="45633"/>
                    <a:pt x="67605" y="47323"/>
                  </a:cubicBezTo>
                  <a:cubicBezTo>
                    <a:pt x="67605" y="49014"/>
                    <a:pt x="69295" y="49014"/>
                    <a:pt x="69295" y="49014"/>
                  </a:cubicBezTo>
                  <a:cubicBezTo>
                    <a:pt x="70985" y="50704"/>
                    <a:pt x="70985" y="54084"/>
                    <a:pt x="72676" y="55774"/>
                  </a:cubicBezTo>
                  <a:cubicBezTo>
                    <a:pt x="72676" y="57464"/>
                    <a:pt x="72676" y="57464"/>
                    <a:pt x="72676" y="59154"/>
                  </a:cubicBezTo>
                  <a:cubicBezTo>
                    <a:pt x="76056" y="60845"/>
                    <a:pt x="77746" y="60845"/>
                    <a:pt x="79436" y="60845"/>
                  </a:cubicBezTo>
                  <a:cubicBezTo>
                    <a:pt x="79436" y="62535"/>
                    <a:pt x="77746" y="64225"/>
                    <a:pt x="74366" y="67605"/>
                  </a:cubicBezTo>
                  <a:cubicBezTo>
                    <a:pt x="70985" y="70985"/>
                    <a:pt x="69295" y="72676"/>
                    <a:pt x="69295" y="74366"/>
                  </a:cubicBezTo>
                  <a:cubicBezTo>
                    <a:pt x="69295" y="77746"/>
                    <a:pt x="70985" y="79436"/>
                    <a:pt x="72676" y="79436"/>
                  </a:cubicBezTo>
                  <a:close/>
                  <a:moveTo>
                    <a:pt x="57464" y="8450"/>
                  </a:moveTo>
                  <a:cubicBezTo>
                    <a:pt x="52394" y="11830"/>
                    <a:pt x="49014" y="15211"/>
                    <a:pt x="50704" y="18591"/>
                  </a:cubicBezTo>
                  <a:cubicBezTo>
                    <a:pt x="50704" y="23661"/>
                    <a:pt x="52394" y="27042"/>
                    <a:pt x="55774" y="28732"/>
                  </a:cubicBezTo>
                  <a:cubicBezTo>
                    <a:pt x="57464" y="28732"/>
                    <a:pt x="60845" y="28732"/>
                    <a:pt x="62535" y="28732"/>
                  </a:cubicBezTo>
                  <a:cubicBezTo>
                    <a:pt x="62535" y="30422"/>
                    <a:pt x="62535" y="32112"/>
                    <a:pt x="62535" y="33802"/>
                  </a:cubicBezTo>
                  <a:cubicBezTo>
                    <a:pt x="62535" y="33802"/>
                    <a:pt x="60845" y="35492"/>
                    <a:pt x="60845" y="35492"/>
                  </a:cubicBezTo>
                  <a:cubicBezTo>
                    <a:pt x="57464" y="35492"/>
                    <a:pt x="52394" y="37183"/>
                    <a:pt x="50704" y="35492"/>
                  </a:cubicBezTo>
                  <a:cubicBezTo>
                    <a:pt x="50704" y="35492"/>
                    <a:pt x="50704" y="33802"/>
                    <a:pt x="49014" y="33802"/>
                  </a:cubicBezTo>
                  <a:cubicBezTo>
                    <a:pt x="45633" y="30422"/>
                    <a:pt x="40563" y="30422"/>
                    <a:pt x="33802" y="32112"/>
                  </a:cubicBezTo>
                  <a:cubicBezTo>
                    <a:pt x="18591" y="35492"/>
                    <a:pt x="18591" y="54084"/>
                    <a:pt x="18591" y="55774"/>
                  </a:cubicBezTo>
                  <a:cubicBezTo>
                    <a:pt x="18591" y="62535"/>
                    <a:pt x="21971" y="69295"/>
                    <a:pt x="30422" y="69295"/>
                  </a:cubicBezTo>
                  <a:cubicBezTo>
                    <a:pt x="32112" y="69295"/>
                    <a:pt x="32112" y="69295"/>
                    <a:pt x="33802" y="69295"/>
                  </a:cubicBezTo>
                  <a:cubicBezTo>
                    <a:pt x="35492" y="69295"/>
                    <a:pt x="38873" y="69295"/>
                    <a:pt x="40563" y="69295"/>
                  </a:cubicBezTo>
                  <a:cubicBezTo>
                    <a:pt x="40563" y="69295"/>
                    <a:pt x="40563" y="69295"/>
                    <a:pt x="40563" y="72676"/>
                  </a:cubicBezTo>
                  <a:cubicBezTo>
                    <a:pt x="40563" y="74366"/>
                    <a:pt x="40563" y="74366"/>
                    <a:pt x="42253" y="76056"/>
                  </a:cubicBezTo>
                  <a:cubicBezTo>
                    <a:pt x="43943" y="77746"/>
                    <a:pt x="45633" y="79436"/>
                    <a:pt x="45633" y="79436"/>
                  </a:cubicBezTo>
                  <a:cubicBezTo>
                    <a:pt x="45633" y="81126"/>
                    <a:pt x="45633" y="81126"/>
                    <a:pt x="43943" y="81126"/>
                  </a:cubicBezTo>
                  <a:cubicBezTo>
                    <a:pt x="43943" y="82816"/>
                    <a:pt x="42253" y="84507"/>
                    <a:pt x="42253" y="86197"/>
                  </a:cubicBezTo>
                  <a:cubicBezTo>
                    <a:pt x="42253" y="89577"/>
                    <a:pt x="49014" y="103098"/>
                    <a:pt x="54084" y="103098"/>
                  </a:cubicBezTo>
                  <a:cubicBezTo>
                    <a:pt x="65915" y="103098"/>
                    <a:pt x="72676" y="98028"/>
                    <a:pt x="72676" y="89577"/>
                  </a:cubicBezTo>
                  <a:cubicBezTo>
                    <a:pt x="74366" y="89577"/>
                    <a:pt x="77746" y="87887"/>
                    <a:pt x="79436" y="84507"/>
                  </a:cubicBezTo>
                  <a:cubicBezTo>
                    <a:pt x="81126" y="82816"/>
                    <a:pt x="82816" y="81126"/>
                    <a:pt x="82816" y="79436"/>
                  </a:cubicBezTo>
                  <a:cubicBezTo>
                    <a:pt x="81126" y="77746"/>
                    <a:pt x="81126" y="76056"/>
                    <a:pt x="79436" y="74366"/>
                  </a:cubicBezTo>
                  <a:cubicBezTo>
                    <a:pt x="79436" y="74366"/>
                    <a:pt x="79436" y="74366"/>
                    <a:pt x="81126" y="74366"/>
                  </a:cubicBezTo>
                  <a:cubicBezTo>
                    <a:pt x="84507" y="69295"/>
                    <a:pt x="94647" y="59154"/>
                    <a:pt x="86197" y="52394"/>
                  </a:cubicBezTo>
                  <a:cubicBezTo>
                    <a:pt x="86197" y="50704"/>
                    <a:pt x="82816" y="50704"/>
                    <a:pt x="81126" y="50704"/>
                  </a:cubicBezTo>
                  <a:cubicBezTo>
                    <a:pt x="81126" y="52394"/>
                    <a:pt x="81126" y="52394"/>
                    <a:pt x="79436" y="52394"/>
                  </a:cubicBezTo>
                  <a:cubicBezTo>
                    <a:pt x="79436" y="49014"/>
                    <a:pt x="79436" y="47323"/>
                    <a:pt x="77746" y="45633"/>
                  </a:cubicBezTo>
                  <a:cubicBezTo>
                    <a:pt x="81126" y="45633"/>
                    <a:pt x="84507" y="43943"/>
                    <a:pt x="87887" y="45633"/>
                  </a:cubicBezTo>
                  <a:cubicBezTo>
                    <a:pt x="87887" y="45633"/>
                    <a:pt x="89577" y="45633"/>
                    <a:pt x="91267" y="43943"/>
                  </a:cubicBezTo>
                  <a:cubicBezTo>
                    <a:pt x="96338" y="42253"/>
                    <a:pt x="99718" y="35492"/>
                    <a:pt x="103098" y="32112"/>
                  </a:cubicBezTo>
                  <a:cubicBezTo>
                    <a:pt x="108169" y="40563"/>
                    <a:pt x="111549" y="49014"/>
                    <a:pt x="111549" y="60845"/>
                  </a:cubicBezTo>
                  <a:cubicBezTo>
                    <a:pt x="111549" y="87887"/>
                    <a:pt x="87887" y="111549"/>
                    <a:pt x="59154" y="111549"/>
                  </a:cubicBezTo>
                  <a:cubicBezTo>
                    <a:pt x="30422" y="111549"/>
                    <a:pt x="8450" y="87887"/>
                    <a:pt x="8450" y="60845"/>
                  </a:cubicBezTo>
                  <a:cubicBezTo>
                    <a:pt x="8450" y="32112"/>
                    <a:pt x="30422" y="10140"/>
                    <a:pt x="57464" y="845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 name="Google Shape;249;p29"/>
            <p:cNvSpPr/>
            <p:nvPr/>
          </p:nvSpPr>
          <p:spPr>
            <a:xfrm>
              <a:off x="3978275" y="4949825"/>
              <a:ext cx="214200" cy="270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 name="Google Shape;250;p29"/>
            <p:cNvSpPr/>
            <p:nvPr/>
          </p:nvSpPr>
          <p:spPr>
            <a:xfrm>
              <a:off x="3978275" y="5041900"/>
              <a:ext cx="214200" cy="270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 name="Google Shape;251;p29"/>
            <p:cNvSpPr/>
            <p:nvPr/>
          </p:nvSpPr>
          <p:spPr>
            <a:xfrm>
              <a:off x="3978275" y="5132388"/>
              <a:ext cx="214200" cy="270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 name="Google Shape;252;p29"/>
            <p:cNvSpPr/>
            <p:nvPr/>
          </p:nvSpPr>
          <p:spPr>
            <a:xfrm>
              <a:off x="3978275" y="5224463"/>
              <a:ext cx="214200" cy="255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 name="Google Shape;253;p29"/>
            <p:cNvSpPr/>
            <p:nvPr/>
          </p:nvSpPr>
          <p:spPr>
            <a:xfrm>
              <a:off x="4630738" y="4144963"/>
              <a:ext cx="593700" cy="1862100"/>
            </a:xfrm>
            <a:custGeom>
              <a:rect b="b" l="l" r="r" t="t"/>
              <a:pathLst>
                <a:path extrusionOk="0" h="120000" w="12000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254" name="Shape 254"/>
        <p:cNvGrpSpPr/>
        <p:nvPr/>
      </p:nvGrpSpPr>
      <p:grpSpPr>
        <a:xfrm>
          <a:off x="0" y="0"/>
          <a:ext cx="0" cy="0"/>
          <a:chOff x="0" y="0"/>
          <a:chExt cx="0" cy="0"/>
        </a:xfrm>
      </p:grpSpPr>
      <p:sp>
        <p:nvSpPr>
          <p:cNvPr id="255" name="Google Shape;255;p30"/>
          <p:cNvSpPr/>
          <p:nvPr/>
        </p:nvSpPr>
        <p:spPr>
          <a:xfrm>
            <a:off x="8808000" y="2208279"/>
            <a:ext cx="336000" cy="727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0"/>
          <p:cNvSpPr/>
          <p:nvPr/>
        </p:nvSpPr>
        <p:spPr>
          <a:xfrm>
            <a:off x="0" y="0"/>
            <a:ext cx="6096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0"/>
          <p:cNvSpPr txBox="1"/>
          <p:nvPr>
            <p:ph type="title"/>
          </p:nvPr>
        </p:nvSpPr>
        <p:spPr>
          <a:xfrm>
            <a:off x="457200" y="586975"/>
            <a:ext cx="5138700" cy="857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8" name="Google Shape;258;p30"/>
          <p:cNvSpPr txBox="1"/>
          <p:nvPr>
            <p:ph idx="1" type="body"/>
          </p:nvPr>
        </p:nvSpPr>
        <p:spPr>
          <a:xfrm>
            <a:off x="457200" y="1661575"/>
            <a:ext cx="1656300" cy="3055200"/>
          </a:xfrm>
          <a:prstGeom prst="rect">
            <a:avLst/>
          </a:prstGeom>
        </p:spPr>
        <p:txBody>
          <a:bodyPr anchorCtr="0" anchor="t" bIns="91425" lIns="91425" spcFirstLastPara="1" rIns="91425" wrap="square" tIns="91425">
            <a:noAutofit/>
          </a:bodyPr>
          <a:lstStyle>
            <a:lvl1pPr indent="-304800" lvl="0" marL="457200">
              <a:spcBef>
                <a:spcPts val="60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9" name="Google Shape;259;p30"/>
          <p:cNvSpPr txBox="1"/>
          <p:nvPr>
            <p:ph idx="2" type="body"/>
          </p:nvPr>
        </p:nvSpPr>
        <p:spPr>
          <a:xfrm>
            <a:off x="2198350" y="1661575"/>
            <a:ext cx="1656300" cy="3055200"/>
          </a:xfrm>
          <a:prstGeom prst="rect">
            <a:avLst/>
          </a:prstGeom>
        </p:spPr>
        <p:txBody>
          <a:bodyPr anchorCtr="0" anchor="t" bIns="91425" lIns="91425" spcFirstLastPara="1" rIns="91425" wrap="square" tIns="91425">
            <a:noAutofit/>
          </a:bodyPr>
          <a:lstStyle>
            <a:lvl1pPr indent="-304800" lvl="0" marL="457200">
              <a:spcBef>
                <a:spcPts val="60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0" name="Google Shape;260;p30"/>
          <p:cNvSpPr txBox="1"/>
          <p:nvPr>
            <p:ph idx="3" type="body"/>
          </p:nvPr>
        </p:nvSpPr>
        <p:spPr>
          <a:xfrm>
            <a:off x="3939500" y="1661575"/>
            <a:ext cx="1656300" cy="3055200"/>
          </a:xfrm>
          <a:prstGeom prst="rect">
            <a:avLst/>
          </a:prstGeom>
        </p:spPr>
        <p:txBody>
          <a:bodyPr anchorCtr="0" anchor="t" bIns="91425" lIns="91425" spcFirstLastPara="1" rIns="91425" wrap="square" tIns="91425">
            <a:noAutofit/>
          </a:bodyPr>
          <a:lstStyle>
            <a:lvl1pPr indent="-304800" lvl="0" marL="457200">
              <a:spcBef>
                <a:spcPts val="60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1" name="Google Shape;261;p30"/>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grpSp>
        <p:nvGrpSpPr>
          <p:cNvPr id="262" name="Google Shape;262;p30"/>
          <p:cNvGrpSpPr/>
          <p:nvPr/>
        </p:nvGrpSpPr>
        <p:grpSpPr>
          <a:xfrm>
            <a:off x="6405913" y="-12"/>
            <a:ext cx="2347900" cy="2270150"/>
            <a:chOff x="6545263" y="855663"/>
            <a:chExt cx="2347900" cy="2270150"/>
          </a:xfrm>
        </p:grpSpPr>
        <p:sp>
          <p:nvSpPr>
            <p:cNvPr id="263" name="Google Shape;263;p30"/>
            <p:cNvSpPr/>
            <p:nvPr/>
          </p:nvSpPr>
          <p:spPr>
            <a:xfrm>
              <a:off x="6913563" y="2535238"/>
              <a:ext cx="176100" cy="27000"/>
            </a:xfrm>
            <a:custGeom>
              <a:rect b="b" l="l" r="r" t="t"/>
              <a:pathLst>
                <a:path extrusionOk="0" h="120000" w="12000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 name="Google Shape;264;p30"/>
            <p:cNvSpPr/>
            <p:nvPr/>
          </p:nvSpPr>
          <p:spPr>
            <a:xfrm>
              <a:off x="6913563" y="2636838"/>
              <a:ext cx="176100" cy="27000"/>
            </a:xfrm>
            <a:custGeom>
              <a:rect b="b" l="l" r="r" t="t"/>
              <a:pathLst>
                <a:path extrusionOk="0" h="120000" w="12000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 name="Google Shape;265;p30"/>
            <p:cNvSpPr/>
            <p:nvPr/>
          </p:nvSpPr>
          <p:spPr>
            <a:xfrm>
              <a:off x="6721475" y="2084388"/>
              <a:ext cx="1112700" cy="960300"/>
            </a:xfrm>
            <a:custGeom>
              <a:rect b="b" l="l" r="r" t="t"/>
              <a:pathLst>
                <a:path extrusionOk="0" h="120000" w="12000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 name="Google Shape;266;p30"/>
            <p:cNvSpPr/>
            <p:nvPr/>
          </p:nvSpPr>
          <p:spPr>
            <a:xfrm>
              <a:off x="6913563" y="2740025"/>
              <a:ext cx="176100" cy="27000"/>
            </a:xfrm>
            <a:custGeom>
              <a:rect b="b" l="l" r="r" t="t"/>
              <a:pathLst>
                <a:path extrusionOk="0" h="120000" w="12000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 name="Google Shape;267;p30"/>
            <p:cNvSpPr/>
            <p:nvPr/>
          </p:nvSpPr>
          <p:spPr>
            <a:xfrm>
              <a:off x="7854950" y="2519363"/>
              <a:ext cx="96900" cy="96900"/>
            </a:xfrm>
            <a:custGeom>
              <a:rect b="b" l="l" r="r" t="t"/>
              <a:pathLst>
                <a:path extrusionOk="0" h="120000" w="12000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 name="Google Shape;268;p30"/>
            <p:cNvSpPr/>
            <p:nvPr/>
          </p:nvSpPr>
          <p:spPr>
            <a:xfrm>
              <a:off x="6635750" y="2417763"/>
              <a:ext cx="27000" cy="300000"/>
            </a:xfrm>
            <a:custGeom>
              <a:rect b="b" l="l" r="r" t="t"/>
              <a:pathLst>
                <a:path extrusionOk="0" h="120000" w="12000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 name="Google Shape;269;p30"/>
            <p:cNvSpPr/>
            <p:nvPr/>
          </p:nvSpPr>
          <p:spPr>
            <a:xfrm>
              <a:off x="7218363" y="2325688"/>
              <a:ext cx="444600" cy="441300"/>
            </a:xfrm>
            <a:custGeom>
              <a:rect b="b" l="l" r="r" t="t"/>
              <a:pathLst>
                <a:path extrusionOk="0" h="120000" w="12000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 name="Google Shape;270;p30"/>
            <p:cNvSpPr/>
            <p:nvPr/>
          </p:nvSpPr>
          <p:spPr>
            <a:xfrm>
              <a:off x="6550025" y="2005013"/>
              <a:ext cx="1465200" cy="1120800"/>
            </a:xfrm>
            <a:custGeom>
              <a:rect b="b" l="l" r="r" t="t"/>
              <a:pathLst>
                <a:path extrusionOk="0" h="120000" w="12000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 name="Google Shape;271;p30"/>
            <p:cNvSpPr/>
            <p:nvPr/>
          </p:nvSpPr>
          <p:spPr>
            <a:xfrm>
              <a:off x="8234363" y="2009775"/>
              <a:ext cx="658800" cy="547800"/>
            </a:xfrm>
            <a:custGeom>
              <a:rect b="b" l="l" r="r" t="t"/>
              <a:pathLst>
                <a:path extrusionOk="0" h="120000" w="120000">
                  <a:moveTo>
                    <a:pt x="120000" y="65882"/>
                  </a:moveTo>
                  <a:cubicBezTo>
                    <a:pt x="120000" y="45882"/>
                    <a:pt x="106341" y="29411"/>
                    <a:pt x="89756" y="27058"/>
                  </a:cubicBezTo>
                  <a:cubicBezTo>
                    <a:pt x="89756" y="27058"/>
                    <a:pt x="89756" y="27058"/>
                    <a:pt x="89756" y="27058"/>
                  </a:cubicBezTo>
                  <a:cubicBezTo>
                    <a:pt x="89756" y="11764"/>
                    <a:pt x="80000" y="0"/>
                    <a:pt x="67317" y="0"/>
                  </a:cubicBezTo>
                  <a:cubicBezTo>
                    <a:pt x="22439" y="0"/>
                    <a:pt x="22439" y="0"/>
                    <a:pt x="22439" y="0"/>
                  </a:cubicBezTo>
                  <a:cubicBezTo>
                    <a:pt x="10731" y="0"/>
                    <a:pt x="0" y="11764"/>
                    <a:pt x="0" y="27058"/>
                  </a:cubicBezTo>
                  <a:cubicBezTo>
                    <a:pt x="0" y="117647"/>
                    <a:pt x="0" y="117647"/>
                    <a:pt x="0" y="117647"/>
                  </a:cubicBezTo>
                  <a:cubicBezTo>
                    <a:pt x="0" y="118823"/>
                    <a:pt x="975" y="120000"/>
                    <a:pt x="2926" y="120000"/>
                  </a:cubicBezTo>
                  <a:cubicBezTo>
                    <a:pt x="87804" y="120000"/>
                    <a:pt x="87804" y="120000"/>
                    <a:pt x="87804" y="120000"/>
                  </a:cubicBezTo>
                  <a:cubicBezTo>
                    <a:pt x="88780" y="120000"/>
                    <a:pt x="89756" y="118823"/>
                    <a:pt x="89756" y="117647"/>
                  </a:cubicBezTo>
                  <a:cubicBezTo>
                    <a:pt x="89756" y="104705"/>
                    <a:pt x="89756" y="104705"/>
                    <a:pt x="89756" y="104705"/>
                  </a:cubicBezTo>
                  <a:cubicBezTo>
                    <a:pt x="106341" y="103529"/>
                    <a:pt x="120000" y="87058"/>
                    <a:pt x="120000" y="65882"/>
                  </a:cubicBezTo>
                  <a:close/>
                  <a:moveTo>
                    <a:pt x="89756" y="48235"/>
                  </a:moveTo>
                  <a:cubicBezTo>
                    <a:pt x="96585" y="49411"/>
                    <a:pt x="102439" y="57647"/>
                    <a:pt x="102439" y="65882"/>
                  </a:cubicBezTo>
                  <a:cubicBezTo>
                    <a:pt x="102439" y="75294"/>
                    <a:pt x="96585" y="82352"/>
                    <a:pt x="89756" y="84705"/>
                  </a:cubicBezTo>
                  <a:lnTo>
                    <a:pt x="89756" y="48235"/>
                  </a:lnTo>
                  <a:close/>
                  <a:moveTo>
                    <a:pt x="22439" y="5882"/>
                  </a:moveTo>
                  <a:cubicBezTo>
                    <a:pt x="67317" y="5882"/>
                    <a:pt x="67317" y="5882"/>
                    <a:pt x="67317" y="5882"/>
                  </a:cubicBezTo>
                  <a:cubicBezTo>
                    <a:pt x="77073" y="5882"/>
                    <a:pt x="84878" y="15294"/>
                    <a:pt x="84878" y="27058"/>
                  </a:cubicBezTo>
                  <a:cubicBezTo>
                    <a:pt x="84878" y="114117"/>
                    <a:pt x="84878" y="114117"/>
                    <a:pt x="84878" y="114117"/>
                  </a:cubicBezTo>
                  <a:cubicBezTo>
                    <a:pt x="4878" y="114117"/>
                    <a:pt x="4878" y="114117"/>
                    <a:pt x="4878" y="114117"/>
                  </a:cubicBezTo>
                  <a:cubicBezTo>
                    <a:pt x="4878" y="27058"/>
                    <a:pt x="4878" y="27058"/>
                    <a:pt x="4878" y="27058"/>
                  </a:cubicBezTo>
                  <a:cubicBezTo>
                    <a:pt x="4878" y="15294"/>
                    <a:pt x="12682" y="5882"/>
                    <a:pt x="22439" y="5882"/>
                  </a:cubicBezTo>
                  <a:close/>
                  <a:moveTo>
                    <a:pt x="89756" y="98823"/>
                  </a:moveTo>
                  <a:cubicBezTo>
                    <a:pt x="89756" y="90588"/>
                    <a:pt x="89756" y="90588"/>
                    <a:pt x="89756" y="90588"/>
                  </a:cubicBezTo>
                  <a:cubicBezTo>
                    <a:pt x="99512" y="88235"/>
                    <a:pt x="107317" y="78823"/>
                    <a:pt x="107317" y="65882"/>
                  </a:cubicBezTo>
                  <a:cubicBezTo>
                    <a:pt x="107317" y="54117"/>
                    <a:pt x="99512" y="43529"/>
                    <a:pt x="89756" y="42352"/>
                  </a:cubicBezTo>
                  <a:cubicBezTo>
                    <a:pt x="89756" y="32941"/>
                    <a:pt x="89756" y="32941"/>
                    <a:pt x="89756" y="32941"/>
                  </a:cubicBezTo>
                  <a:cubicBezTo>
                    <a:pt x="104390" y="35294"/>
                    <a:pt x="115121" y="49411"/>
                    <a:pt x="115121" y="65882"/>
                  </a:cubicBezTo>
                  <a:cubicBezTo>
                    <a:pt x="115121" y="83529"/>
                    <a:pt x="104390" y="97647"/>
                    <a:pt x="89756" y="98823"/>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 name="Google Shape;272;p30"/>
            <p:cNvSpPr/>
            <p:nvPr/>
          </p:nvSpPr>
          <p:spPr>
            <a:xfrm>
              <a:off x="8320088" y="2133600"/>
              <a:ext cx="27000" cy="327000"/>
            </a:xfrm>
            <a:custGeom>
              <a:rect b="b" l="l" r="r" t="t"/>
              <a:pathLst>
                <a:path extrusionOk="0" h="120000" w="120000">
                  <a:moveTo>
                    <a:pt x="48000" y="120000"/>
                  </a:moveTo>
                  <a:cubicBezTo>
                    <a:pt x="72000" y="120000"/>
                    <a:pt x="120000" y="118032"/>
                    <a:pt x="120000" y="116065"/>
                  </a:cubicBezTo>
                  <a:cubicBezTo>
                    <a:pt x="120000" y="5901"/>
                    <a:pt x="120000" y="5901"/>
                    <a:pt x="120000" y="5901"/>
                  </a:cubicBezTo>
                  <a:cubicBezTo>
                    <a:pt x="120000" y="1967"/>
                    <a:pt x="72000" y="0"/>
                    <a:pt x="48000" y="0"/>
                  </a:cubicBezTo>
                  <a:cubicBezTo>
                    <a:pt x="24000" y="0"/>
                    <a:pt x="0" y="1967"/>
                    <a:pt x="0" y="5901"/>
                  </a:cubicBezTo>
                  <a:cubicBezTo>
                    <a:pt x="0" y="116065"/>
                    <a:pt x="0" y="116065"/>
                    <a:pt x="0" y="116065"/>
                  </a:cubicBezTo>
                  <a:cubicBezTo>
                    <a:pt x="0" y="118032"/>
                    <a:pt x="24000" y="120000"/>
                    <a:pt x="48000" y="120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 name="Google Shape;273;p30"/>
            <p:cNvSpPr/>
            <p:nvPr/>
          </p:nvSpPr>
          <p:spPr>
            <a:xfrm>
              <a:off x="8389938" y="2620963"/>
              <a:ext cx="81000" cy="430200"/>
            </a:xfrm>
            <a:custGeom>
              <a:rect b="b" l="l" r="r" t="t"/>
              <a:pathLst>
                <a:path extrusionOk="0" h="120000" w="120000">
                  <a:moveTo>
                    <a:pt x="80000" y="19500"/>
                  </a:moveTo>
                  <a:cubicBezTo>
                    <a:pt x="96000" y="16500"/>
                    <a:pt x="120000" y="12000"/>
                    <a:pt x="120000" y="3000"/>
                  </a:cubicBezTo>
                  <a:cubicBezTo>
                    <a:pt x="120000" y="1500"/>
                    <a:pt x="112000" y="0"/>
                    <a:pt x="104000" y="0"/>
                  </a:cubicBezTo>
                  <a:cubicBezTo>
                    <a:pt x="96000" y="0"/>
                    <a:pt x="80000" y="1500"/>
                    <a:pt x="80000" y="3000"/>
                  </a:cubicBezTo>
                  <a:cubicBezTo>
                    <a:pt x="80000" y="9000"/>
                    <a:pt x="72000" y="10500"/>
                    <a:pt x="48000" y="15000"/>
                  </a:cubicBezTo>
                  <a:cubicBezTo>
                    <a:pt x="32000" y="18000"/>
                    <a:pt x="0" y="22500"/>
                    <a:pt x="0" y="31500"/>
                  </a:cubicBezTo>
                  <a:cubicBezTo>
                    <a:pt x="0" y="40500"/>
                    <a:pt x="32000" y="45000"/>
                    <a:pt x="48000" y="48000"/>
                  </a:cubicBezTo>
                  <a:cubicBezTo>
                    <a:pt x="72000" y="51000"/>
                    <a:pt x="80000" y="54000"/>
                    <a:pt x="80000" y="60000"/>
                  </a:cubicBezTo>
                  <a:cubicBezTo>
                    <a:pt x="80000" y="64500"/>
                    <a:pt x="72000" y="67500"/>
                    <a:pt x="48000" y="70500"/>
                  </a:cubicBezTo>
                  <a:cubicBezTo>
                    <a:pt x="32000" y="75000"/>
                    <a:pt x="0" y="79500"/>
                    <a:pt x="0" y="87000"/>
                  </a:cubicBezTo>
                  <a:cubicBezTo>
                    <a:pt x="0" y="96000"/>
                    <a:pt x="32000" y="100500"/>
                    <a:pt x="48000" y="105000"/>
                  </a:cubicBezTo>
                  <a:cubicBezTo>
                    <a:pt x="72000" y="108000"/>
                    <a:pt x="80000" y="111000"/>
                    <a:pt x="80000" y="115500"/>
                  </a:cubicBezTo>
                  <a:cubicBezTo>
                    <a:pt x="80000" y="118500"/>
                    <a:pt x="96000" y="120000"/>
                    <a:pt x="104000" y="120000"/>
                  </a:cubicBezTo>
                  <a:cubicBezTo>
                    <a:pt x="112000" y="120000"/>
                    <a:pt x="120000" y="118500"/>
                    <a:pt x="120000" y="115500"/>
                  </a:cubicBezTo>
                  <a:cubicBezTo>
                    <a:pt x="120000" y="106500"/>
                    <a:pt x="96000" y="102000"/>
                    <a:pt x="80000" y="99000"/>
                  </a:cubicBezTo>
                  <a:cubicBezTo>
                    <a:pt x="56000" y="96000"/>
                    <a:pt x="40000" y="93000"/>
                    <a:pt x="40000" y="87000"/>
                  </a:cubicBezTo>
                  <a:cubicBezTo>
                    <a:pt x="40000" y="82500"/>
                    <a:pt x="56000" y="79500"/>
                    <a:pt x="80000" y="76500"/>
                  </a:cubicBezTo>
                  <a:cubicBezTo>
                    <a:pt x="96000" y="72000"/>
                    <a:pt x="120000" y="67500"/>
                    <a:pt x="120000" y="60000"/>
                  </a:cubicBezTo>
                  <a:cubicBezTo>
                    <a:pt x="120000" y="51000"/>
                    <a:pt x="96000" y="46500"/>
                    <a:pt x="80000" y="42000"/>
                  </a:cubicBezTo>
                  <a:cubicBezTo>
                    <a:pt x="56000" y="39000"/>
                    <a:pt x="40000" y="36000"/>
                    <a:pt x="40000" y="31500"/>
                  </a:cubicBezTo>
                  <a:cubicBezTo>
                    <a:pt x="40000" y="25500"/>
                    <a:pt x="56000" y="24000"/>
                    <a:pt x="80000" y="195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 name="Google Shape;274;p30"/>
            <p:cNvSpPr/>
            <p:nvPr/>
          </p:nvSpPr>
          <p:spPr>
            <a:xfrm>
              <a:off x="8518525" y="2620963"/>
              <a:ext cx="58800" cy="258900"/>
            </a:xfrm>
            <a:custGeom>
              <a:rect b="b" l="l" r="r" t="t"/>
              <a:pathLst>
                <a:path extrusionOk="0" h="120000" w="120000">
                  <a:moveTo>
                    <a:pt x="120000" y="5000"/>
                  </a:moveTo>
                  <a:cubicBezTo>
                    <a:pt x="120000" y="2500"/>
                    <a:pt x="109090" y="0"/>
                    <a:pt x="98181" y="0"/>
                  </a:cubicBezTo>
                  <a:cubicBezTo>
                    <a:pt x="87272" y="0"/>
                    <a:pt x="65454" y="2500"/>
                    <a:pt x="65454" y="5000"/>
                  </a:cubicBezTo>
                  <a:cubicBezTo>
                    <a:pt x="65454" y="12500"/>
                    <a:pt x="54545" y="15000"/>
                    <a:pt x="43636" y="20000"/>
                  </a:cubicBezTo>
                  <a:cubicBezTo>
                    <a:pt x="21818" y="25000"/>
                    <a:pt x="0" y="30000"/>
                    <a:pt x="0" y="42500"/>
                  </a:cubicBezTo>
                  <a:cubicBezTo>
                    <a:pt x="0" y="52500"/>
                    <a:pt x="21818" y="60000"/>
                    <a:pt x="43636" y="62500"/>
                  </a:cubicBezTo>
                  <a:cubicBezTo>
                    <a:pt x="54545" y="67500"/>
                    <a:pt x="65454" y="70000"/>
                    <a:pt x="65454" y="77500"/>
                  </a:cubicBezTo>
                  <a:cubicBezTo>
                    <a:pt x="65454" y="85000"/>
                    <a:pt x="54545" y="87500"/>
                    <a:pt x="43636" y="92500"/>
                  </a:cubicBezTo>
                  <a:cubicBezTo>
                    <a:pt x="21818" y="95000"/>
                    <a:pt x="0" y="102500"/>
                    <a:pt x="0" y="112500"/>
                  </a:cubicBezTo>
                  <a:cubicBezTo>
                    <a:pt x="0" y="117500"/>
                    <a:pt x="10909" y="120000"/>
                    <a:pt x="21818" y="120000"/>
                  </a:cubicBezTo>
                  <a:cubicBezTo>
                    <a:pt x="43636" y="120000"/>
                    <a:pt x="54545" y="117500"/>
                    <a:pt x="54545" y="112500"/>
                  </a:cubicBezTo>
                  <a:cubicBezTo>
                    <a:pt x="54545" y="107500"/>
                    <a:pt x="65454" y="105000"/>
                    <a:pt x="76363" y="100000"/>
                  </a:cubicBezTo>
                  <a:cubicBezTo>
                    <a:pt x="98181" y="95000"/>
                    <a:pt x="120000" y="90000"/>
                    <a:pt x="120000" y="77500"/>
                  </a:cubicBezTo>
                  <a:cubicBezTo>
                    <a:pt x="120000" y="65000"/>
                    <a:pt x="98181" y="60000"/>
                    <a:pt x="76363" y="55000"/>
                  </a:cubicBezTo>
                  <a:cubicBezTo>
                    <a:pt x="65454" y="50000"/>
                    <a:pt x="54545" y="47500"/>
                    <a:pt x="54545" y="42500"/>
                  </a:cubicBezTo>
                  <a:cubicBezTo>
                    <a:pt x="54545" y="35000"/>
                    <a:pt x="65454" y="32500"/>
                    <a:pt x="76363" y="27500"/>
                  </a:cubicBezTo>
                  <a:cubicBezTo>
                    <a:pt x="98181" y="22500"/>
                    <a:pt x="120000" y="17500"/>
                    <a:pt x="120000" y="5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 name="Google Shape;275;p30"/>
            <p:cNvSpPr/>
            <p:nvPr/>
          </p:nvSpPr>
          <p:spPr>
            <a:xfrm>
              <a:off x="6545263" y="855663"/>
              <a:ext cx="765300" cy="1444500"/>
            </a:xfrm>
            <a:custGeom>
              <a:rect b="b" l="l" r="r" t="t"/>
              <a:pathLst>
                <a:path extrusionOk="0" h="120000" w="12000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76" name="Google Shape;276;p30"/>
          <p:cNvGrpSpPr/>
          <p:nvPr/>
        </p:nvGrpSpPr>
        <p:grpSpPr>
          <a:xfrm>
            <a:off x="6707938" y="2948000"/>
            <a:ext cx="1732075" cy="2195488"/>
            <a:chOff x="6662738" y="3806825"/>
            <a:chExt cx="1732075" cy="2195488"/>
          </a:xfrm>
        </p:grpSpPr>
        <p:sp>
          <p:nvSpPr>
            <p:cNvPr id="277" name="Google Shape;277;p30"/>
            <p:cNvSpPr/>
            <p:nvPr/>
          </p:nvSpPr>
          <p:spPr>
            <a:xfrm>
              <a:off x="7839075" y="4194175"/>
              <a:ext cx="74700" cy="52500"/>
            </a:xfrm>
            <a:custGeom>
              <a:rect b="b" l="l" r="r" t="t"/>
              <a:pathLst>
                <a:path extrusionOk="0" h="120000" w="12000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 name="Google Shape;278;p30"/>
            <p:cNvSpPr/>
            <p:nvPr/>
          </p:nvSpPr>
          <p:spPr>
            <a:xfrm>
              <a:off x="7800975" y="4070350"/>
              <a:ext cx="327000" cy="219000"/>
            </a:xfrm>
            <a:custGeom>
              <a:rect b="b" l="l" r="r" t="t"/>
              <a:pathLst>
                <a:path extrusionOk="0" h="120000" w="12000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 name="Google Shape;279;p30"/>
            <p:cNvSpPr/>
            <p:nvPr/>
          </p:nvSpPr>
          <p:spPr>
            <a:xfrm>
              <a:off x="7839075" y="4117975"/>
              <a:ext cx="250800" cy="103200"/>
            </a:xfrm>
            <a:custGeom>
              <a:rect b="b" l="l" r="r" t="t"/>
              <a:pathLst>
                <a:path extrusionOk="0" h="120000" w="12000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 name="Google Shape;280;p30"/>
            <p:cNvSpPr/>
            <p:nvPr/>
          </p:nvSpPr>
          <p:spPr>
            <a:xfrm>
              <a:off x="8015288" y="4194175"/>
              <a:ext cx="74700" cy="52500"/>
            </a:xfrm>
            <a:custGeom>
              <a:rect b="b" l="l" r="r" t="t"/>
              <a:pathLst>
                <a:path extrusionOk="0" h="120000" w="12000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 name="Google Shape;281;p30"/>
            <p:cNvSpPr/>
            <p:nvPr/>
          </p:nvSpPr>
          <p:spPr>
            <a:xfrm>
              <a:off x="7699375" y="4440238"/>
              <a:ext cx="525600" cy="273000"/>
            </a:xfrm>
            <a:custGeom>
              <a:rect b="b" l="l" r="r" t="t"/>
              <a:pathLst>
                <a:path extrusionOk="0" h="120000" w="12000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 name="Google Shape;282;p30"/>
            <p:cNvSpPr/>
            <p:nvPr/>
          </p:nvSpPr>
          <p:spPr>
            <a:xfrm>
              <a:off x="7699375" y="3806825"/>
              <a:ext cx="525600" cy="365100"/>
            </a:xfrm>
            <a:custGeom>
              <a:rect b="b" l="l" r="r" t="t"/>
              <a:pathLst>
                <a:path extrusionOk="0" h="120000" w="12000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 name="Google Shape;283;p30"/>
            <p:cNvSpPr/>
            <p:nvPr/>
          </p:nvSpPr>
          <p:spPr>
            <a:xfrm>
              <a:off x="7854950" y="4611688"/>
              <a:ext cx="219000" cy="27000"/>
            </a:xfrm>
            <a:custGeom>
              <a:rect b="b" l="l" r="r" t="t"/>
              <a:pathLst>
                <a:path extrusionOk="0" h="120000" w="12000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 name="Google Shape;284;p30"/>
            <p:cNvSpPr/>
            <p:nvPr/>
          </p:nvSpPr>
          <p:spPr>
            <a:xfrm>
              <a:off x="7929563" y="3865563"/>
              <a:ext cx="65100" cy="65100"/>
            </a:xfrm>
            <a:custGeom>
              <a:rect b="b" l="l" r="r" t="t"/>
              <a:pathLst>
                <a:path extrusionOk="0" h="120000" w="12000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 name="Google Shape;285;p30"/>
            <p:cNvSpPr/>
            <p:nvPr/>
          </p:nvSpPr>
          <p:spPr>
            <a:xfrm>
              <a:off x="6662738" y="4949825"/>
              <a:ext cx="566700" cy="681000"/>
            </a:xfrm>
            <a:custGeom>
              <a:rect b="b" l="l" r="r" t="t"/>
              <a:pathLst>
                <a:path extrusionOk="0" h="120000" w="12000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 name="Google Shape;286;p30"/>
            <p:cNvSpPr/>
            <p:nvPr/>
          </p:nvSpPr>
          <p:spPr>
            <a:xfrm>
              <a:off x="6764338" y="5132388"/>
              <a:ext cx="101700" cy="85800"/>
            </a:xfrm>
            <a:custGeom>
              <a:rect b="b" l="l" r="r" t="t"/>
              <a:pathLst>
                <a:path extrusionOk="0" h="120000" w="12000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 name="Google Shape;287;p30"/>
            <p:cNvSpPr/>
            <p:nvPr/>
          </p:nvSpPr>
          <p:spPr>
            <a:xfrm>
              <a:off x="6764338" y="5245100"/>
              <a:ext cx="101700" cy="85800"/>
            </a:xfrm>
            <a:custGeom>
              <a:rect b="b" l="l" r="r" t="t"/>
              <a:pathLst>
                <a:path extrusionOk="0" h="120000" w="12000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 name="Google Shape;288;p30"/>
            <p:cNvSpPr/>
            <p:nvPr/>
          </p:nvSpPr>
          <p:spPr>
            <a:xfrm>
              <a:off x="6892925" y="5154613"/>
              <a:ext cx="246000" cy="52500"/>
            </a:xfrm>
            <a:custGeom>
              <a:rect b="b" l="l" r="r" t="t"/>
              <a:pathLst>
                <a:path extrusionOk="0" h="120000" w="12000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 name="Google Shape;289;p30"/>
            <p:cNvSpPr/>
            <p:nvPr/>
          </p:nvSpPr>
          <p:spPr>
            <a:xfrm>
              <a:off x="6881813" y="5256213"/>
              <a:ext cx="273000" cy="63600"/>
            </a:xfrm>
            <a:custGeom>
              <a:rect b="b" l="l" r="r" t="t"/>
              <a:pathLst>
                <a:path extrusionOk="0" h="120000" w="12000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 name="Google Shape;290;p30"/>
            <p:cNvSpPr/>
            <p:nvPr/>
          </p:nvSpPr>
          <p:spPr>
            <a:xfrm>
              <a:off x="6753225" y="5400675"/>
              <a:ext cx="406500" cy="92100"/>
            </a:xfrm>
            <a:custGeom>
              <a:rect b="b" l="l" r="r" t="t"/>
              <a:pathLst>
                <a:path extrusionOk="0" h="120000" w="12000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 name="Google Shape;291;p30"/>
            <p:cNvSpPr/>
            <p:nvPr/>
          </p:nvSpPr>
          <p:spPr>
            <a:xfrm>
              <a:off x="7326313" y="4976813"/>
              <a:ext cx="165000" cy="611100"/>
            </a:xfrm>
            <a:custGeom>
              <a:rect b="b" l="l" r="r" t="t"/>
              <a:pathLst>
                <a:path extrusionOk="0" h="120000" w="12000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 name="Google Shape;292;p30"/>
            <p:cNvSpPr/>
            <p:nvPr/>
          </p:nvSpPr>
          <p:spPr>
            <a:xfrm>
              <a:off x="7556500" y="3984625"/>
              <a:ext cx="282600" cy="638100"/>
            </a:xfrm>
            <a:custGeom>
              <a:rect b="b" l="l" r="r" t="t"/>
              <a:pathLst>
                <a:path extrusionOk="0" h="120000" w="12000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 name="Google Shape;293;p30"/>
            <p:cNvSpPr/>
            <p:nvPr/>
          </p:nvSpPr>
          <p:spPr>
            <a:xfrm>
              <a:off x="7732713" y="4075113"/>
              <a:ext cx="662100" cy="1927200"/>
            </a:xfrm>
            <a:custGeom>
              <a:rect b="b" l="l" r="r" t="t"/>
              <a:pathLst>
                <a:path extrusionOk="0" h="120000" w="12000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 name="Google Shape;294;p30"/>
            <p:cNvSpPr/>
            <p:nvPr/>
          </p:nvSpPr>
          <p:spPr>
            <a:xfrm>
              <a:off x="7886700" y="5111750"/>
              <a:ext cx="65100" cy="58800"/>
            </a:xfrm>
            <a:custGeom>
              <a:rect b="b" l="l" r="r" t="t"/>
              <a:pathLst>
                <a:path extrusionOk="0" h="120000" w="12000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 name="Shape 295"/>
        <p:cNvGrpSpPr/>
        <p:nvPr/>
      </p:nvGrpSpPr>
      <p:grpSpPr>
        <a:xfrm>
          <a:off x="0" y="0"/>
          <a:ext cx="0" cy="0"/>
          <a:chOff x="0" y="0"/>
          <a:chExt cx="0" cy="0"/>
        </a:xfrm>
      </p:grpSpPr>
      <p:sp>
        <p:nvSpPr>
          <p:cNvPr id="296" name="Google Shape;296;p31"/>
          <p:cNvSpPr/>
          <p:nvPr/>
        </p:nvSpPr>
        <p:spPr>
          <a:xfrm>
            <a:off x="8808000" y="2208279"/>
            <a:ext cx="336000" cy="727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1"/>
          <p:cNvSpPr/>
          <p:nvPr/>
        </p:nvSpPr>
        <p:spPr>
          <a:xfrm>
            <a:off x="0" y="0"/>
            <a:ext cx="6096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1"/>
          <p:cNvSpPr txBox="1"/>
          <p:nvPr>
            <p:ph type="title"/>
          </p:nvPr>
        </p:nvSpPr>
        <p:spPr>
          <a:xfrm>
            <a:off x="457200" y="586975"/>
            <a:ext cx="5138700" cy="857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9" name="Google Shape;299;p31"/>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grpSp>
        <p:nvGrpSpPr>
          <p:cNvPr id="300" name="Google Shape;300;p31"/>
          <p:cNvGrpSpPr/>
          <p:nvPr/>
        </p:nvGrpSpPr>
        <p:grpSpPr>
          <a:xfrm>
            <a:off x="6707938" y="2948000"/>
            <a:ext cx="1732075" cy="2195488"/>
            <a:chOff x="6662738" y="3806825"/>
            <a:chExt cx="1732075" cy="2195488"/>
          </a:xfrm>
        </p:grpSpPr>
        <p:sp>
          <p:nvSpPr>
            <p:cNvPr id="301" name="Google Shape;301;p31"/>
            <p:cNvSpPr/>
            <p:nvPr/>
          </p:nvSpPr>
          <p:spPr>
            <a:xfrm>
              <a:off x="7839075" y="4194175"/>
              <a:ext cx="74700" cy="52500"/>
            </a:xfrm>
            <a:custGeom>
              <a:rect b="b" l="l" r="r" t="t"/>
              <a:pathLst>
                <a:path extrusionOk="0" h="120000" w="12000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 name="Google Shape;302;p31"/>
            <p:cNvSpPr/>
            <p:nvPr/>
          </p:nvSpPr>
          <p:spPr>
            <a:xfrm>
              <a:off x="7800975" y="4070350"/>
              <a:ext cx="327000" cy="219000"/>
            </a:xfrm>
            <a:custGeom>
              <a:rect b="b" l="l" r="r" t="t"/>
              <a:pathLst>
                <a:path extrusionOk="0" h="120000" w="12000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3" name="Google Shape;303;p31"/>
            <p:cNvSpPr/>
            <p:nvPr/>
          </p:nvSpPr>
          <p:spPr>
            <a:xfrm>
              <a:off x="7839075" y="4117975"/>
              <a:ext cx="250800" cy="103200"/>
            </a:xfrm>
            <a:custGeom>
              <a:rect b="b" l="l" r="r" t="t"/>
              <a:pathLst>
                <a:path extrusionOk="0" h="120000" w="12000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 name="Google Shape;304;p31"/>
            <p:cNvSpPr/>
            <p:nvPr/>
          </p:nvSpPr>
          <p:spPr>
            <a:xfrm>
              <a:off x="8015288" y="4194175"/>
              <a:ext cx="74700" cy="52500"/>
            </a:xfrm>
            <a:custGeom>
              <a:rect b="b" l="l" r="r" t="t"/>
              <a:pathLst>
                <a:path extrusionOk="0" h="120000" w="12000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 name="Google Shape;305;p31"/>
            <p:cNvSpPr/>
            <p:nvPr/>
          </p:nvSpPr>
          <p:spPr>
            <a:xfrm>
              <a:off x="7699375" y="4440238"/>
              <a:ext cx="525600" cy="273000"/>
            </a:xfrm>
            <a:custGeom>
              <a:rect b="b" l="l" r="r" t="t"/>
              <a:pathLst>
                <a:path extrusionOk="0" h="120000" w="12000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 name="Google Shape;306;p31"/>
            <p:cNvSpPr/>
            <p:nvPr/>
          </p:nvSpPr>
          <p:spPr>
            <a:xfrm>
              <a:off x="7699375" y="3806825"/>
              <a:ext cx="525600" cy="365100"/>
            </a:xfrm>
            <a:custGeom>
              <a:rect b="b" l="l" r="r" t="t"/>
              <a:pathLst>
                <a:path extrusionOk="0" h="120000" w="12000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7" name="Google Shape;307;p31"/>
            <p:cNvSpPr/>
            <p:nvPr/>
          </p:nvSpPr>
          <p:spPr>
            <a:xfrm>
              <a:off x="7854950" y="4611688"/>
              <a:ext cx="219000" cy="27000"/>
            </a:xfrm>
            <a:custGeom>
              <a:rect b="b" l="l" r="r" t="t"/>
              <a:pathLst>
                <a:path extrusionOk="0" h="120000" w="12000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8" name="Google Shape;308;p31"/>
            <p:cNvSpPr/>
            <p:nvPr/>
          </p:nvSpPr>
          <p:spPr>
            <a:xfrm>
              <a:off x="7929563" y="3865563"/>
              <a:ext cx="65100" cy="65100"/>
            </a:xfrm>
            <a:custGeom>
              <a:rect b="b" l="l" r="r" t="t"/>
              <a:pathLst>
                <a:path extrusionOk="0" h="120000" w="12000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 name="Google Shape;309;p31"/>
            <p:cNvSpPr/>
            <p:nvPr/>
          </p:nvSpPr>
          <p:spPr>
            <a:xfrm>
              <a:off x="6662738" y="4949825"/>
              <a:ext cx="566700" cy="681000"/>
            </a:xfrm>
            <a:custGeom>
              <a:rect b="b" l="l" r="r" t="t"/>
              <a:pathLst>
                <a:path extrusionOk="0" h="120000" w="12000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0" name="Google Shape;310;p31"/>
            <p:cNvSpPr/>
            <p:nvPr/>
          </p:nvSpPr>
          <p:spPr>
            <a:xfrm>
              <a:off x="6764338" y="5132388"/>
              <a:ext cx="101700" cy="85800"/>
            </a:xfrm>
            <a:custGeom>
              <a:rect b="b" l="l" r="r" t="t"/>
              <a:pathLst>
                <a:path extrusionOk="0" h="120000" w="12000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1" name="Google Shape;311;p31"/>
            <p:cNvSpPr/>
            <p:nvPr/>
          </p:nvSpPr>
          <p:spPr>
            <a:xfrm>
              <a:off x="6764338" y="5245100"/>
              <a:ext cx="101700" cy="85800"/>
            </a:xfrm>
            <a:custGeom>
              <a:rect b="b" l="l" r="r" t="t"/>
              <a:pathLst>
                <a:path extrusionOk="0" h="120000" w="12000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2" name="Google Shape;312;p31"/>
            <p:cNvSpPr/>
            <p:nvPr/>
          </p:nvSpPr>
          <p:spPr>
            <a:xfrm>
              <a:off x="6892925" y="5154613"/>
              <a:ext cx="246000" cy="52500"/>
            </a:xfrm>
            <a:custGeom>
              <a:rect b="b" l="l" r="r" t="t"/>
              <a:pathLst>
                <a:path extrusionOk="0" h="120000" w="12000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3" name="Google Shape;313;p31"/>
            <p:cNvSpPr/>
            <p:nvPr/>
          </p:nvSpPr>
          <p:spPr>
            <a:xfrm>
              <a:off x="6881813" y="5256213"/>
              <a:ext cx="273000" cy="63600"/>
            </a:xfrm>
            <a:custGeom>
              <a:rect b="b" l="l" r="r" t="t"/>
              <a:pathLst>
                <a:path extrusionOk="0" h="120000" w="12000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4" name="Google Shape;314;p31"/>
            <p:cNvSpPr/>
            <p:nvPr/>
          </p:nvSpPr>
          <p:spPr>
            <a:xfrm>
              <a:off x="6753225" y="5400675"/>
              <a:ext cx="406500" cy="92100"/>
            </a:xfrm>
            <a:custGeom>
              <a:rect b="b" l="l" r="r" t="t"/>
              <a:pathLst>
                <a:path extrusionOk="0" h="120000" w="12000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5" name="Google Shape;315;p31"/>
            <p:cNvSpPr/>
            <p:nvPr/>
          </p:nvSpPr>
          <p:spPr>
            <a:xfrm>
              <a:off x="7326313" y="4976813"/>
              <a:ext cx="165000" cy="611100"/>
            </a:xfrm>
            <a:custGeom>
              <a:rect b="b" l="l" r="r" t="t"/>
              <a:pathLst>
                <a:path extrusionOk="0" h="120000" w="12000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6" name="Google Shape;316;p31"/>
            <p:cNvSpPr/>
            <p:nvPr/>
          </p:nvSpPr>
          <p:spPr>
            <a:xfrm>
              <a:off x="7556500" y="3984625"/>
              <a:ext cx="282600" cy="638100"/>
            </a:xfrm>
            <a:custGeom>
              <a:rect b="b" l="l" r="r" t="t"/>
              <a:pathLst>
                <a:path extrusionOk="0" h="120000" w="12000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7" name="Google Shape;317;p31"/>
            <p:cNvSpPr/>
            <p:nvPr/>
          </p:nvSpPr>
          <p:spPr>
            <a:xfrm>
              <a:off x="7732713" y="4075113"/>
              <a:ext cx="662100" cy="1927200"/>
            </a:xfrm>
            <a:custGeom>
              <a:rect b="b" l="l" r="r" t="t"/>
              <a:pathLst>
                <a:path extrusionOk="0" h="120000" w="12000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 name="Google Shape;318;p31"/>
            <p:cNvSpPr/>
            <p:nvPr/>
          </p:nvSpPr>
          <p:spPr>
            <a:xfrm>
              <a:off x="7886700" y="5111750"/>
              <a:ext cx="65100" cy="58800"/>
            </a:xfrm>
            <a:custGeom>
              <a:rect b="b" l="l" r="r" t="t"/>
              <a:pathLst>
                <a:path extrusionOk="0" h="120000" w="12000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19" name="Google Shape;319;p31"/>
          <p:cNvGrpSpPr/>
          <p:nvPr/>
        </p:nvGrpSpPr>
        <p:grpSpPr>
          <a:xfrm rot="10800000">
            <a:off x="6518888" y="-12"/>
            <a:ext cx="1551087" cy="2468625"/>
            <a:chOff x="715963" y="3538538"/>
            <a:chExt cx="1551087" cy="2468625"/>
          </a:xfrm>
        </p:grpSpPr>
        <p:sp>
          <p:nvSpPr>
            <p:cNvPr id="320" name="Google Shape;320;p31"/>
            <p:cNvSpPr/>
            <p:nvPr/>
          </p:nvSpPr>
          <p:spPr>
            <a:xfrm>
              <a:off x="785813" y="4429125"/>
              <a:ext cx="15900" cy="33300"/>
            </a:xfrm>
            <a:custGeom>
              <a:rect b="b" l="l" r="r" t="t"/>
              <a:pathLst>
                <a:path extrusionOk="0" h="120000" w="12000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 name="Google Shape;321;p31"/>
            <p:cNvSpPr/>
            <p:nvPr/>
          </p:nvSpPr>
          <p:spPr>
            <a:xfrm>
              <a:off x="817563" y="4429125"/>
              <a:ext cx="15900" cy="33300"/>
            </a:xfrm>
            <a:custGeom>
              <a:rect b="b" l="l" r="r" t="t"/>
              <a:pathLst>
                <a:path extrusionOk="0" h="120000" w="12000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 name="Google Shape;322;p31"/>
            <p:cNvSpPr/>
            <p:nvPr/>
          </p:nvSpPr>
          <p:spPr>
            <a:xfrm>
              <a:off x="715963" y="4392613"/>
              <a:ext cx="187200" cy="401700"/>
            </a:xfrm>
            <a:custGeom>
              <a:rect b="b" l="l" r="r" t="t"/>
              <a:pathLst>
                <a:path extrusionOk="0" h="120000" w="12000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 name="Google Shape;323;p31"/>
            <p:cNvSpPr/>
            <p:nvPr/>
          </p:nvSpPr>
          <p:spPr>
            <a:xfrm>
              <a:off x="758825" y="4521200"/>
              <a:ext cx="101700" cy="27000"/>
            </a:xfrm>
            <a:custGeom>
              <a:rect b="b" l="l" r="r" t="t"/>
              <a:pathLst>
                <a:path extrusionOk="0" h="120000" w="12000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 name="Google Shape;324;p31"/>
            <p:cNvSpPr/>
            <p:nvPr/>
          </p:nvSpPr>
          <p:spPr>
            <a:xfrm>
              <a:off x="1293813" y="4230688"/>
              <a:ext cx="523800" cy="371400"/>
            </a:xfrm>
            <a:custGeom>
              <a:rect b="b" l="l" r="r" t="t"/>
              <a:pathLst>
                <a:path extrusionOk="0" h="120000" w="12000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 name="Google Shape;325;p31"/>
            <p:cNvSpPr/>
            <p:nvPr/>
          </p:nvSpPr>
          <p:spPr>
            <a:xfrm>
              <a:off x="1106488" y="3538538"/>
              <a:ext cx="936600" cy="1255800"/>
            </a:xfrm>
            <a:custGeom>
              <a:rect b="b" l="l" r="r" t="t"/>
              <a:pathLst>
                <a:path extrusionOk="0" h="120000" w="12000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 name="Google Shape;326;p31"/>
            <p:cNvSpPr/>
            <p:nvPr/>
          </p:nvSpPr>
          <p:spPr>
            <a:xfrm>
              <a:off x="1293813" y="3748088"/>
              <a:ext cx="250800" cy="22200"/>
            </a:xfrm>
            <a:custGeom>
              <a:rect b="b" l="l" r="r" t="t"/>
              <a:pathLst>
                <a:path extrusionOk="0" h="120000" w="12000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 name="Google Shape;327;p31"/>
            <p:cNvSpPr/>
            <p:nvPr/>
          </p:nvSpPr>
          <p:spPr>
            <a:xfrm>
              <a:off x="1293813" y="3919538"/>
              <a:ext cx="250800" cy="27000"/>
            </a:xfrm>
            <a:custGeom>
              <a:rect b="b" l="l" r="r" t="t"/>
              <a:pathLst>
                <a:path extrusionOk="0" h="120000" w="12000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 name="Google Shape;328;p31"/>
            <p:cNvSpPr/>
            <p:nvPr/>
          </p:nvSpPr>
          <p:spPr>
            <a:xfrm>
              <a:off x="1325563" y="4048125"/>
              <a:ext cx="480900" cy="301500"/>
            </a:xfrm>
            <a:custGeom>
              <a:rect b="b" l="l" r="r" t="t"/>
              <a:pathLst>
                <a:path extrusionOk="0" h="120000" w="12000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 name="Google Shape;329;p31"/>
            <p:cNvSpPr/>
            <p:nvPr/>
          </p:nvSpPr>
          <p:spPr>
            <a:xfrm>
              <a:off x="1293813" y="3833813"/>
              <a:ext cx="250800" cy="22200"/>
            </a:xfrm>
            <a:custGeom>
              <a:rect b="b" l="l" r="r" t="t"/>
              <a:pathLst>
                <a:path extrusionOk="0" h="120000" w="12000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 name="Google Shape;330;p31"/>
            <p:cNvSpPr/>
            <p:nvPr/>
          </p:nvSpPr>
          <p:spPr>
            <a:xfrm>
              <a:off x="1555750" y="4462463"/>
              <a:ext cx="711300" cy="1544700"/>
            </a:xfrm>
            <a:custGeom>
              <a:rect b="b" l="l" r="r" t="t"/>
              <a:pathLst>
                <a:path extrusionOk="0" h="120000" w="12000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31" name="Shape 331"/>
        <p:cNvGrpSpPr/>
        <p:nvPr/>
      </p:nvGrpSpPr>
      <p:grpSpPr>
        <a:xfrm>
          <a:off x="0" y="0"/>
          <a:ext cx="0" cy="0"/>
          <a:chOff x="0" y="0"/>
          <a:chExt cx="0" cy="0"/>
        </a:xfrm>
      </p:grpSpPr>
      <p:sp>
        <p:nvSpPr>
          <p:cNvPr id="332" name="Google Shape;332;p32"/>
          <p:cNvSpPr/>
          <p:nvPr/>
        </p:nvSpPr>
        <p:spPr>
          <a:xfrm>
            <a:off x="8808000" y="2208279"/>
            <a:ext cx="336000" cy="727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2"/>
          <p:cNvSpPr/>
          <p:nvPr/>
        </p:nvSpPr>
        <p:spPr>
          <a:xfrm>
            <a:off x="0" y="0"/>
            <a:ext cx="6096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2"/>
          <p:cNvSpPr txBox="1"/>
          <p:nvPr>
            <p:ph idx="1" type="body"/>
          </p:nvPr>
        </p:nvSpPr>
        <p:spPr>
          <a:xfrm>
            <a:off x="6390750" y="439500"/>
            <a:ext cx="2122500" cy="4264200"/>
          </a:xfrm>
          <a:prstGeom prst="rect">
            <a:avLst/>
          </a:prstGeom>
        </p:spPr>
        <p:txBody>
          <a:bodyPr anchorCtr="0" anchor="ctr" bIns="91425" lIns="91425" spcFirstLastPara="1" rIns="91425" wrap="square" tIns="91425">
            <a:noAutofit/>
          </a:bodyPr>
          <a:lstStyle>
            <a:lvl1pPr indent="-228600" lvl="0" marL="457200">
              <a:spcBef>
                <a:spcPts val="360"/>
              </a:spcBef>
              <a:spcAft>
                <a:spcPts val="0"/>
              </a:spcAft>
              <a:buClr>
                <a:srgbClr val="FFFFFF"/>
              </a:buClr>
              <a:buSzPts val="1800"/>
              <a:buNone/>
              <a:defRPr sz="1800">
                <a:solidFill>
                  <a:srgbClr val="FFFFFF"/>
                </a:solidFill>
              </a:defRPr>
            </a:lvl1pPr>
          </a:lstStyle>
          <a:p/>
        </p:txBody>
      </p:sp>
      <p:sp>
        <p:nvSpPr>
          <p:cNvPr id="335" name="Google Shape;335;p32"/>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9" name="Shape 19"/>
        <p:cNvGrpSpPr/>
        <p:nvPr/>
      </p:nvGrpSpPr>
      <p:grpSpPr>
        <a:xfrm>
          <a:off x="0" y="0"/>
          <a:ext cx="0" cy="0"/>
          <a:chOff x="0" y="0"/>
          <a:chExt cx="0" cy="0"/>
        </a:xfrm>
      </p:grpSpPr>
      <p:sp>
        <p:nvSpPr>
          <p:cNvPr id="20" name="Google Shape;20;p4"/>
          <p:cNvSpPr/>
          <p:nvPr/>
        </p:nvSpPr>
        <p:spPr>
          <a:xfrm>
            <a:off x="0" y="0"/>
            <a:ext cx="7680000" cy="5143500"/>
          </a:xfrm>
          <a:prstGeom prst="rect">
            <a:avLst/>
          </a:prstGeom>
          <a:gradFill>
            <a:gsLst>
              <a:gs pos="0">
                <a:schemeClr val="accent1"/>
              </a:gs>
              <a:gs pos="50000">
                <a:schemeClr val="accent3"/>
              </a:gs>
              <a:gs pos="100000">
                <a:schemeClr val="accent5"/>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367900" y="505425"/>
            <a:ext cx="8049125" cy="4132625"/>
          </a:xfrm>
          <a:custGeom>
            <a:rect b="b" l="l" r="r" t="t"/>
            <a:pathLst>
              <a:path extrusionOk="0" h="165305" w="321965">
                <a:moveTo>
                  <a:pt x="17881" y="0"/>
                </a:moveTo>
                <a:lnTo>
                  <a:pt x="321965" y="0"/>
                </a:lnTo>
                <a:lnTo>
                  <a:pt x="321965" y="165305"/>
                </a:lnTo>
                <a:lnTo>
                  <a:pt x="17881" y="165305"/>
                </a:lnTo>
                <a:lnTo>
                  <a:pt x="18032" y="39617"/>
                </a:lnTo>
                <a:lnTo>
                  <a:pt x="0" y="22299"/>
                </a:lnTo>
                <a:lnTo>
                  <a:pt x="17881" y="22272"/>
                </a:lnTo>
                <a:close/>
              </a:path>
            </a:pathLst>
          </a:custGeom>
          <a:noFill/>
          <a:ln cap="flat" cmpd="sng" w="76200">
            <a:solidFill>
              <a:srgbClr val="000000"/>
            </a:solidFill>
            <a:prstDash val="solid"/>
            <a:miter lim="8000"/>
            <a:headEnd len="med" w="med" type="none"/>
            <a:tailEnd len="med" w="med" type="none"/>
          </a:ln>
        </p:spPr>
      </p:sp>
      <p:sp>
        <p:nvSpPr>
          <p:cNvPr id="22" name="Google Shape;22;p4"/>
          <p:cNvSpPr txBox="1"/>
          <p:nvPr>
            <p:ph idx="1" type="body"/>
          </p:nvPr>
        </p:nvSpPr>
        <p:spPr>
          <a:xfrm>
            <a:off x="1910425" y="1051950"/>
            <a:ext cx="5321400" cy="819900"/>
          </a:xfrm>
          <a:prstGeom prst="rect">
            <a:avLst/>
          </a:prstGeom>
        </p:spPr>
        <p:txBody>
          <a:bodyPr anchorCtr="0" anchor="t" bIns="91425" lIns="91425" spcFirstLastPara="1" rIns="91425" wrap="square" tIns="91425">
            <a:noAutofit/>
          </a:bodyPr>
          <a:lstStyle>
            <a:lvl1pPr indent="-444500" lvl="0" marL="457200" rtl="0">
              <a:spcBef>
                <a:spcPts val="600"/>
              </a:spcBef>
              <a:spcAft>
                <a:spcPts val="0"/>
              </a:spcAft>
              <a:buSzPts val="3400"/>
              <a:buFont typeface="Abril Fatface"/>
              <a:buChar char="▫"/>
              <a:defRPr sz="3400">
                <a:latin typeface="Abril Fatface"/>
                <a:ea typeface="Abril Fatface"/>
                <a:cs typeface="Abril Fatface"/>
                <a:sym typeface="Abril Fatface"/>
              </a:defRPr>
            </a:lvl1pPr>
            <a:lvl2pPr indent="-444500" lvl="1" marL="914400" rtl="0">
              <a:spcBef>
                <a:spcPts val="0"/>
              </a:spcBef>
              <a:spcAft>
                <a:spcPts val="0"/>
              </a:spcAft>
              <a:buSzPts val="3400"/>
              <a:buFont typeface="Abril Fatface"/>
              <a:buChar char="◦"/>
              <a:defRPr sz="3400">
                <a:latin typeface="Abril Fatface"/>
                <a:ea typeface="Abril Fatface"/>
                <a:cs typeface="Abril Fatface"/>
                <a:sym typeface="Abril Fatface"/>
              </a:defRPr>
            </a:lvl2pPr>
            <a:lvl3pPr indent="-444500" lvl="2" marL="1371600" rtl="0">
              <a:spcBef>
                <a:spcPts val="0"/>
              </a:spcBef>
              <a:spcAft>
                <a:spcPts val="0"/>
              </a:spcAft>
              <a:buSzPts val="3400"/>
              <a:buFont typeface="Abril Fatface"/>
              <a:buChar char="■"/>
              <a:defRPr sz="3400">
                <a:latin typeface="Abril Fatface"/>
                <a:ea typeface="Abril Fatface"/>
                <a:cs typeface="Abril Fatface"/>
                <a:sym typeface="Abril Fatface"/>
              </a:defRPr>
            </a:lvl3pPr>
            <a:lvl4pPr indent="-444500" lvl="3" marL="1828800" rtl="0">
              <a:spcBef>
                <a:spcPts val="0"/>
              </a:spcBef>
              <a:spcAft>
                <a:spcPts val="0"/>
              </a:spcAft>
              <a:buSzPts val="3400"/>
              <a:buFont typeface="Abril Fatface"/>
              <a:buChar char="●"/>
              <a:defRPr sz="3400">
                <a:latin typeface="Abril Fatface"/>
                <a:ea typeface="Abril Fatface"/>
                <a:cs typeface="Abril Fatface"/>
                <a:sym typeface="Abril Fatface"/>
              </a:defRPr>
            </a:lvl4pPr>
            <a:lvl5pPr indent="-444500" lvl="4" marL="2286000" rtl="0">
              <a:spcBef>
                <a:spcPts val="0"/>
              </a:spcBef>
              <a:spcAft>
                <a:spcPts val="0"/>
              </a:spcAft>
              <a:buSzPts val="3400"/>
              <a:buFont typeface="Abril Fatface"/>
              <a:buChar char="○"/>
              <a:defRPr sz="3400">
                <a:latin typeface="Abril Fatface"/>
                <a:ea typeface="Abril Fatface"/>
                <a:cs typeface="Abril Fatface"/>
                <a:sym typeface="Abril Fatface"/>
              </a:defRPr>
            </a:lvl5pPr>
            <a:lvl6pPr indent="-444500" lvl="5" marL="2743200" rtl="0">
              <a:spcBef>
                <a:spcPts val="0"/>
              </a:spcBef>
              <a:spcAft>
                <a:spcPts val="0"/>
              </a:spcAft>
              <a:buSzPts val="3400"/>
              <a:buFont typeface="Abril Fatface"/>
              <a:buChar char="■"/>
              <a:defRPr sz="3400">
                <a:latin typeface="Abril Fatface"/>
                <a:ea typeface="Abril Fatface"/>
                <a:cs typeface="Abril Fatface"/>
                <a:sym typeface="Abril Fatface"/>
              </a:defRPr>
            </a:lvl6pPr>
            <a:lvl7pPr indent="-444500" lvl="6" marL="3200400" rtl="0">
              <a:spcBef>
                <a:spcPts val="0"/>
              </a:spcBef>
              <a:spcAft>
                <a:spcPts val="0"/>
              </a:spcAft>
              <a:buSzPts val="3400"/>
              <a:buFont typeface="Abril Fatface"/>
              <a:buChar char="●"/>
              <a:defRPr sz="3400">
                <a:latin typeface="Abril Fatface"/>
                <a:ea typeface="Abril Fatface"/>
                <a:cs typeface="Abril Fatface"/>
                <a:sym typeface="Abril Fatface"/>
              </a:defRPr>
            </a:lvl7pPr>
            <a:lvl8pPr indent="-444500" lvl="7" marL="3657600" rtl="0">
              <a:spcBef>
                <a:spcPts val="0"/>
              </a:spcBef>
              <a:spcAft>
                <a:spcPts val="0"/>
              </a:spcAft>
              <a:buSzPts val="3400"/>
              <a:buFont typeface="Abril Fatface"/>
              <a:buChar char="○"/>
              <a:defRPr sz="3400">
                <a:latin typeface="Abril Fatface"/>
                <a:ea typeface="Abril Fatface"/>
                <a:cs typeface="Abril Fatface"/>
                <a:sym typeface="Abril Fatface"/>
              </a:defRPr>
            </a:lvl8pPr>
            <a:lvl9pPr indent="-444500" lvl="8" marL="4114800">
              <a:spcBef>
                <a:spcPts val="0"/>
              </a:spcBef>
              <a:spcAft>
                <a:spcPts val="0"/>
              </a:spcAft>
              <a:buSzPts val="3400"/>
              <a:buFont typeface="Abril Fatface"/>
              <a:buChar char="■"/>
              <a:defRPr sz="3400">
                <a:latin typeface="Abril Fatface"/>
                <a:ea typeface="Abril Fatface"/>
                <a:cs typeface="Abril Fatface"/>
                <a:sym typeface="Abril Fatface"/>
              </a:defRPr>
            </a:lvl9pPr>
          </a:lstStyle>
          <a:p/>
        </p:txBody>
      </p:sp>
      <p:sp>
        <p:nvSpPr>
          <p:cNvPr id="23" name="Google Shape;23;p4"/>
          <p:cNvSpPr txBox="1"/>
          <p:nvPr/>
        </p:nvSpPr>
        <p:spPr>
          <a:xfrm>
            <a:off x="814275" y="892575"/>
            <a:ext cx="17088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200">
                <a:latin typeface="Raleway"/>
                <a:ea typeface="Raleway"/>
                <a:cs typeface="Raleway"/>
                <a:sym typeface="Raleway"/>
              </a:rPr>
              <a:t>“</a:t>
            </a:r>
            <a:endParaRPr b="1" sz="7200">
              <a:latin typeface="Raleway"/>
              <a:ea typeface="Raleway"/>
              <a:cs typeface="Raleway"/>
              <a:sym typeface="Raleway"/>
            </a:endParaRPr>
          </a:p>
        </p:txBody>
      </p:sp>
      <p:sp>
        <p:nvSpPr>
          <p:cNvPr id="24" name="Google Shape;24;p4"/>
          <p:cNvSpPr txBox="1"/>
          <p:nvPr>
            <p:ph idx="12" type="sldNum"/>
          </p:nvPr>
        </p:nvSpPr>
        <p:spPr>
          <a:xfrm>
            <a:off x="8536449" y="4749851"/>
            <a:ext cx="548700" cy="393600"/>
          </a:xfrm>
          <a:prstGeom prst="rect">
            <a:avLst/>
          </a:prstGeom>
        </p:spPr>
        <p:txBody>
          <a:bodyPr anchorCtr="0" anchor="t" bIns="91425" lIns="91425" spcFirstLastPara="1" rIns="91425" wrap="square" tIns="91425">
            <a:noAutofit/>
          </a:bodyPr>
          <a:lstStyle>
            <a:lvl1pPr lvl="0">
              <a:buNone/>
              <a:defRPr>
                <a:latin typeface="Abril Fatface"/>
                <a:ea typeface="Abril Fatface"/>
                <a:cs typeface="Abril Fatface"/>
                <a:sym typeface="Abril Fatface"/>
              </a:defRPr>
            </a:lvl1pPr>
            <a:lvl2pPr lvl="1">
              <a:buNone/>
              <a:defRPr>
                <a:latin typeface="Abril Fatface"/>
                <a:ea typeface="Abril Fatface"/>
                <a:cs typeface="Abril Fatface"/>
                <a:sym typeface="Abril Fatface"/>
              </a:defRPr>
            </a:lvl2pPr>
            <a:lvl3pPr lvl="2">
              <a:buNone/>
              <a:defRPr>
                <a:latin typeface="Abril Fatface"/>
                <a:ea typeface="Abril Fatface"/>
                <a:cs typeface="Abril Fatface"/>
                <a:sym typeface="Abril Fatface"/>
              </a:defRPr>
            </a:lvl3pPr>
            <a:lvl4pPr lvl="3">
              <a:buNone/>
              <a:defRPr>
                <a:latin typeface="Abril Fatface"/>
                <a:ea typeface="Abril Fatface"/>
                <a:cs typeface="Abril Fatface"/>
                <a:sym typeface="Abril Fatface"/>
              </a:defRPr>
            </a:lvl4pPr>
            <a:lvl5pPr lvl="4">
              <a:buNone/>
              <a:defRPr>
                <a:latin typeface="Abril Fatface"/>
                <a:ea typeface="Abril Fatface"/>
                <a:cs typeface="Abril Fatface"/>
                <a:sym typeface="Abril Fatface"/>
              </a:defRPr>
            </a:lvl5pPr>
            <a:lvl6pPr lvl="5">
              <a:buNone/>
              <a:defRPr>
                <a:latin typeface="Abril Fatface"/>
                <a:ea typeface="Abril Fatface"/>
                <a:cs typeface="Abril Fatface"/>
                <a:sym typeface="Abril Fatface"/>
              </a:defRPr>
            </a:lvl6pPr>
            <a:lvl7pPr lvl="6">
              <a:buNone/>
              <a:defRPr>
                <a:latin typeface="Abril Fatface"/>
                <a:ea typeface="Abril Fatface"/>
                <a:cs typeface="Abril Fatface"/>
                <a:sym typeface="Abril Fatface"/>
              </a:defRPr>
            </a:lvl7pPr>
            <a:lvl8pPr lvl="7">
              <a:buNone/>
              <a:defRPr>
                <a:latin typeface="Abril Fatface"/>
                <a:ea typeface="Abril Fatface"/>
                <a:cs typeface="Abril Fatface"/>
                <a:sym typeface="Abril Fatface"/>
              </a:defRPr>
            </a:lvl8pPr>
            <a:lvl9pPr lvl="8">
              <a:buNone/>
              <a:defRPr>
                <a:latin typeface="Abril Fatface"/>
                <a:ea typeface="Abril Fatface"/>
                <a:cs typeface="Abril Fatface"/>
                <a:sym typeface="Abril Fatfac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lf" type="blank">
  <p:cSld name="BLANK">
    <p:spTree>
      <p:nvGrpSpPr>
        <p:cNvPr id="336" name="Shape 336"/>
        <p:cNvGrpSpPr/>
        <p:nvPr/>
      </p:nvGrpSpPr>
      <p:grpSpPr>
        <a:xfrm>
          <a:off x="0" y="0"/>
          <a:ext cx="0" cy="0"/>
          <a:chOff x="0" y="0"/>
          <a:chExt cx="0" cy="0"/>
        </a:xfrm>
      </p:grpSpPr>
      <p:sp>
        <p:nvSpPr>
          <p:cNvPr id="337" name="Google Shape;337;p33"/>
          <p:cNvSpPr/>
          <p:nvPr/>
        </p:nvSpPr>
        <p:spPr>
          <a:xfrm>
            <a:off x="8808000" y="2208279"/>
            <a:ext cx="336000" cy="727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3"/>
          <p:cNvSpPr/>
          <p:nvPr/>
        </p:nvSpPr>
        <p:spPr>
          <a:xfrm>
            <a:off x="0" y="0"/>
            <a:ext cx="4566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3"/>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hird">
  <p:cSld name="BLANK_1">
    <p:spTree>
      <p:nvGrpSpPr>
        <p:cNvPr id="340" name="Shape 340"/>
        <p:cNvGrpSpPr/>
        <p:nvPr/>
      </p:nvGrpSpPr>
      <p:grpSpPr>
        <a:xfrm>
          <a:off x="0" y="0"/>
          <a:ext cx="0" cy="0"/>
          <a:chOff x="0" y="0"/>
          <a:chExt cx="0" cy="0"/>
        </a:xfrm>
      </p:grpSpPr>
      <p:sp>
        <p:nvSpPr>
          <p:cNvPr id="341" name="Google Shape;341;p34"/>
          <p:cNvSpPr/>
          <p:nvPr/>
        </p:nvSpPr>
        <p:spPr>
          <a:xfrm>
            <a:off x="8808000" y="2208279"/>
            <a:ext cx="336000" cy="727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4"/>
          <p:cNvSpPr/>
          <p:nvPr/>
        </p:nvSpPr>
        <p:spPr>
          <a:xfrm flipH="1">
            <a:off x="0" y="0"/>
            <a:ext cx="3048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4"/>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_1">
    <p:spTree>
      <p:nvGrpSpPr>
        <p:cNvPr id="344" name="Shape 344"/>
        <p:cNvGrpSpPr/>
        <p:nvPr/>
      </p:nvGrpSpPr>
      <p:grpSpPr>
        <a:xfrm>
          <a:off x="0" y="0"/>
          <a:ext cx="0" cy="0"/>
          <a:chOff x="0" y="0"/>
          <a:chExt cx="0" cy="0"/>
        </a:xfrm>
      </p:grpSpPr>
      <p:sp>
        <p:nvSpPr>
          <p:cNvPr id="345" name="Google Shape;345;p35"/>
          <p:cNvSpPr/>
          <p:nvPr/>
        </p:nvSpPr>
        <p:spPr>
          <a:xfrm>
            <a:off x="0" y="0"/>
            <a:ext cx="9144000" cy="5143500"/>
          </a:xfrm>
          <a:prstGeom prst="frame">
            <a:avLst>
              <a:gd fmla="val 4376"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5"/>
          <p:cNvSpPr/>
          <p:nvPr/>
        </p:nvSpPr>
        <p:spPr>
          <a:xfrm rot="-5400000">
            <a:off x="4403950" y="4519950"/>
            <a:ext cx="336000" cy="911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5"/>
          <p:cNvSpPr txBox="1"/>
          <p:nvPr>
            <p:ph idx="12" type="sldNum"/>
          </p:nvPr>
        </p:nvSpPr>
        <p:spPr>
          <a:xfrm>
            <a:off x="4116400" y="4807375"/>
            <a:ext cx="911100" cy="3360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rgbClr val="000000"/>
        </a:solidFill>
      </p:bgPr>
    </p:bg>
    <p:spTree>
      <p:nvGrpSpPr>
        <p:cNvPr id="354" name="Shape 354"/>
        <p:cNvGrpSpPr/>
        <p:nvPr/>
      </p:nvGrpSpPr>
      <p:grpSpPr>
        <a:xfrm>
          <a:off x="0" y="0"/>
          <a:ext cx="0" cy="0"/>
          <a:chOff x="0" y="0"/>
          <a:chExt cx="0" cy="0"/>
        </a:xfrm>
      </p:grpSpPr>
      <p:sp>
        <p:nvSpPr>
          <p:cNvPr id="355" name="Google Shape;355;p37"/>
          <p:cNvSpPr txBox="1"/>
          <p:nvPr>
            <p:ph type="ctrTitle"/>
          </p:nvPr>
        </p:nvSpPr>
        <p:spPr>
          <a:xfrm>
            <a:off x="1768800" y="1991813"/>
            <a:ext cx="5606400" cy="1159800"/>
          </a:xfrm>
          <a:prstGeom prst="rect">
            <a:avLst/>
          </a:prstGeom>
        </p:spPr>
        <p:txBody>
          <a:bodyPr anchorCtr="0" anchor="ctr" bIns="91425" lIns="91425" spcFirstLastPara="1" rIns="91425" wrap="square" tIns="91425">
            <a:noAutofit/>
          </a:bodyPr>
          <a:lstStyle>
            <a:lvl1pPr lvl="0" algn="ctr">
              <a:spcBef>
                <a:spcPts val="0"/>
              </a:spcBef>
              <a:spcAft>
                <a:spcPts val="0"/>
              </a:spcAft>
              <a:buClr>
                <a:srgbClr val="FFFFFF"/>
              </a:buClr>
              <a:buSzPts val="3600"/>
              <a:buNone/>
              <a:defRPr sz="3600">
                <a:solidFill>
                  <a:srgbClr val="FFFFFF"/>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356" name="Shape 356"/>
        <p:cNvGrpSpPr/>
        <p:nvPr/>
      </p:nvGrpSpPr>
      <p:grpSpPr>
        <a:xfrm>
          <a:off x="0" y="0"/>
          <a:ext cx="0" cy="0"/>
          <a:chOff x="0" y="0"/>
          <a:chExt cx="0" cy="0"/>
        </a:xfrm>
      </p:grpSpPr>
      <p:sp>
        <p:nvSpPr>
          <p:cNvPr id="357" name="Google Shape;357;p38"/>
          <p:cNvSpPr txBox="1"/>
          <p:nvPr>
            <p:ph type="ctrTitle"/>
          </p:nvPr>
        </p:nvSpPr>
        <p:spPr>
          <a:xfrm>
            <a:off x="1619700" y="1583344"/>
            <a:ext cx="5904600" cy="1159800"/>
          </a:xfrm>
          <a:prstGeom prst="rect">
            <a:avLst/>
          </a:prstGeom>
        </p:spPr>
        <p:txBody>
          <a:bodyPr anchorCtr="0" anchor="b"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58" name="Google Shape;358;p38"/>
          <p:cNvSpPr txBox="1"/>
          <p:nvPr>
            <p:ph idx="1" type="subTitle"/>
          </p:nvPr>
        </p:nvSpPr>
        <p:spPr>
          <a:xfrm>
            <a:off x="1619700" y="2840060"/>
            <a:ext cx="59046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rgbClr val="666666"/>
              </a:buClr>
              <a:buSzPts val="2000"/>
              <a:buFont typeface="Playfair Display"/>
              <a:buNone/>
              <a:defRPr i="1">
                <a:solidFill>
                  <a:srgbClr val="666666"/>
                </a:solidFill>
                <a:highlight>
                  <a:srgbClr val="F3F3F3"/>
                </a:highlight>
                <a:latin typeface="Playfair Display"/>
                <a:ea typeface="Playfair Display"/>
                <a:cs typeface="Playfair Display"/>
                <a:sym typeface="Playfair Display"/>
              </a:defRPr>
            </a:lvl1pPr>
            <a:lvl2pPr lvl="1" algn="ctr">
              <a:spcBef>
                <a:spcPts val="0"/>
              </a:spcBef>
              <a:spcAft>
                <a:spcPts val="0"/>
              </a:spcAft>
              <a:buClr>
                <a:srgbClr val="666666"/>
              </a:buClr>
              <a:buSzPts val="3000"/>
              <a:buFont typeface="Playfair Display"/>
              <a:buNone/>
              <a:defRPr i="1" sz="3000">
                <a:solidFill>
                  <a:srgbClr val="666666"/>
                </a:solidFill>
                <a:highlight>
                  <a:srgbClr val="F3F3F3"/>
                </a:highlight>
                <a:latin typeface="Playfair Display"/>
                <a:ea typeface="Playfair Display"/>
                <a:cs typeface="Playfair Display"/>
                <a:sym typeface="Playfair Display"/>
              </a:defRPr>
            </a:lvl2pPr>
            <a:lvl3pPr lvl="2" algn="ctr">
              <a:spcBef>
                <a:spcPts val="0"/>
              </a:spcBef>
              <a:spcAft>
                <a:spcPts val="0"/>
              </a:spcAft>
              <a:buClr>
                <a:srgbClr val="666666"/>
              </a:buClr>
              <a:buSzPts val="3000"/>
              <a:buFont typeface="Playfair Display"/>
              <a:buNone/>
              <a:defRPr i="1" sz="3000">
                <a:solidFill>
                  <a:srgbClr val="666666"/>
                </a:solidFill>
                <a:highlight>
                  <a:srgbClr val="F3F3F3"/>
                </a:highlight>
                <a:latin typeface="Playfair Display"/>
                <a:ea typeface="Playfair Display"/>
                <a:cs typeface="Playfair Display"/>
                <a:sym typeface="Playfair Display"/>
              </a:defRPr>
            </a:lvl3pPr>
            <a:lvl4pPr lvl="3" algn="ctr">
              <a:spcBef>
                <a:spcPts val="0"/>
              </a:spcBef>
              <a:spcAft>
                <a:spcPts val="0"/>
              </a:spcAft>
              <a:buClr>
                <a:srgbClr val="666666"/>
              </a:buClr>
              <a:buSzPts val="3000"/>
              <a:buFont typeface="Playfair Display"/>
              <a:buNone/>
              <a:defRPr i="1" sz="3000">
                <a:solidFill>
                  <a:srgbClr val="666666"/>
                </a:solidFill>
                <a:highlight>
                  <a:srgbClr val="F3F3F3"/>
                </a:highlight>
                <a:latin typeface="Playfair Display"/>
                <a:ea typeface="Playfair Display"/>
                <a:cs typeface="Playfair Display"/>
                <a:sym typeface="Playfair Display"/>
              </a:defRPr>
            </a:lvl4pPr>
            <a:lvl5pPr lvl="4" algn="ctr">
              <a:spcBef>
                <a:spcPts val="0"/>
              </a:spcBef>
              <a:spcAft>
                <a:spcPts val="0"/>
              </a:spcAft>
              <a:buClr>
                <a:srgbClr val="666666"/>
              </a:buClr>
              <a:buSzPts val="3000"/>
              <a:buFont typeface="Playfair Display"/>
              <a:buNone/>
              <a:defRPr i="1" sz="3000">
                <a:solidFill>
                  <a:srgbClr val="666666"/>
                </a:solidFill>
                <a:highlight>
                  <a:srgbClr val="F3F3F3"/>
                </a:highlight>
                <a:latin typeface="Playfair Display"/>
                <a:ea typeface="Playfair Display"/>
                <a:cs typeface="Playfair Display"/>
                <a:sym typeface="Playfair Display"/>
              </a:defRPr>
            </a:lvl5pPr>
            <a:lvl6pPr lvl="5" algn="ctr">
              <a:spcBef>
                <a:spcPts val="0"/>
              </a:spcBef>
              <a:spcAft>
                <a:spcPts val="0"/>
              </a:spcAft>
              <a:buClr>
                <a:srgbClr val="666666"/>
              </a:buClr>
              <a:buSzPts val="3000"/>
              <a:buFont typeface="Playfair Display"/>
              <a:buNone/>
              <a:defRPr i="1" sz="3000">
                <a:solidFill>
                  <a:srgbClr val="666666"/>
                </a:solidFill>
                <a:highlight>
                  <a:srgbClr val="F3F3F3"/>
                </a:highlight>
                <a:latin typeface="Playfair Display"/>
                <a:ea typeface="Playfair Display"/>
                <a:cs typeface="Playfair Display"/>
                <a:sym typeface="Playfair Display"/>
              </a:defRPr>
            </a:lvl6pPr>
            <a:lvl7pPr lvl="6" algn="ctr">
              <a:spcBef>
                <a:spcPts val="0"/>
              </a:spcBef>
              <a:spcAft>
                <a:spcPts val="0"/>
              </a:spcAft>
              <a:buClr>
                <a:srgbClr val="666666"/>
              </a:buClr>
              <a:buSzPts val="3000"/>
              <a:buFont typeface="Playfair Display"/>
              <a:buNone/>
              <a:defRPr i="1" sz="3000">
                <a:solidFill>
                  <a:srgbClr val="666666"/>
                </a:solidFill>
                <a:highlight>
                  <a:srgbClr val="F3F3F3"/>
                </a:highlight>
                <a:latin typeface="Playfair Display"/>
                <a:ea typeface="Playfair Display"/>
                <a:cs typeface="Playfair Display"/>
                <a:sym typeface="Playfair Display"/>
              </a:defRPr>
            </a:lvl7pPr>
            <a:lvl8pPr lvl="7" algn="ctr">
              <a:spcBef>
                <a:spcPts val="0"/>
              </a:spcBef>
              <a:spcAft>
                <a:spcPts val="0"/>
              </a:spcAft>
              <a:buClr>
                <a:srgbClr val="666666"/>
              </a:buClr>
              <a:buSzPts val="3000"/>
              <a:buFont typeface="Playfair Display"/>
              <a:buNone/>
              <a:defRPr i="1" sz="3000">
                <a:solidFill>
                  <a:srgbClr val="666666"/>
                </a:solidFill>
                <a:highlight>
                  <a:srgbClr val="F3F3F3"/>
                </a:highlight>
                <a:latin typeface="Playfair Display"/>
                <a:ea typeface="Playfair Display"/>
                <a:cs typeface="Playfair Display"/>
                <a:sym typeface="Playfair Display"/>
              </a:defRPr>
            </a:lvl8pPr>
            <a:lvl9pPr lvl="8" algn="ctr">
              <a:spcBef>
                <a:spcPts val="0"/>
              </a:spcBef>
              <a:spcAft>
                <a:spcPts val="0"/>
              </a:spcAft>
              <a:buClr>
                <a:srgbClr val="666666"/>
              </a:buClr>
              <a:buSzPts val="3000"/>
              <a:buFont typeface="Playfair Display"/>
              <a:buNone/>
              <a:defRPr i="1" sz="3000">
                <a:solidFill>
                  <a:srgbClr val="666666"/>
                </a:solidFill>
                <a:highlight>
                  <a:srgbClr val="F3F3F3"/>
                </a:highlight>
                <a:latin typeface="Playfair Display"/>
                <a:ea typeface="Playfair Display"/>
                <a:cs typeface="Playfair Display"/>
                <a:sym typeface="Playfair Display"/>
              </a:defRPr>
            </a:lvl9pPr>
          </a:lstStyle>
          <a:p/>
        </p:txBody>
      </p:sp>
      <p:sp>
        <p:nvSpPr>
          <p:cNvPr id="359" name="Google Shape;359;p38"/>
          <p:cNvSpPr txBox="1"/>
          <p:nvPr>
            <p:ph idx="12" type="sldNum"/>
          </p:nvPr>
        </p:nvSpPr>
        <p:spPr>
          <a:xfrm>
            <a:off x="4297650" y="4419838"/>
            <a:ext cx="548700" cy="393600"/>
          </a:xfrm>
          <a:prstGeom prst="rect">
            <a:avLst/>
          </a:prstGeom>
        </p:spPr>
        <p:txBody>
          <a:bodyPr anchorCtr="0" anchor="b"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360" name="Shape 360"/>
        <p:cNvGrpSpPr/>
        <p:nvPr/>
      </p:nvGrpSpPr>
      <p:grpSpPr>
        <a:xfrm>
          <a:off x="0" y="0"/>
          <a:ext cx="0" cy="0"/>
          <a:chOff x="0" y="0"/>
          <a:chExt cx="0" cy="0"/>
        </a:xfrm>
      </p:grpSpPr>
      <p:sp>
        <p:nvSpPr>
          <p:cNvPr id="361" name="Google Shape;361;p39"/>
          <p:cNvSpPr/>
          <p:nvPr/>
        </p:nvSpPr>
        <p:spPr>
          <a:xfrm>
            <a:off x="4136250" y="1321393"/>
            <a:ext cx="871500" cy="8688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9"/>
          <p:cNvSpPr txBox="1"/>
          <p:nvPr>
            <p:ph idx="1" type="body"/>
          </p:nvPr>
        </p:nvSpPr>
        <p:spPr>
          <a:xfrm>
            <a:off x="1659150" y="2161800"/>
            <a:ext cx="5825700" cy="819900"/>
          </a:xfrm>
          <a:prstGeom prst="rect">
            <a:avLst/>
          </a:prstGeom>
        </p:spPr>
        <p:txBody>
          <a:bodyPr anchorCtr="0" anchor="t" bIns="91425" lIns="91425" spcFirstLastPara="1" rIns="91425" wrap="square" tIns="91425">
            <a:noAutofit/>
          </a:bodyPr>
          <a:lstStyle>
            <a:lvl1pPr indent="-355600" lvl="0" marL="457200" algn="ctr">
              <a:spcBef>
                <a:spcPts val="600"/>
              </a:spcBef>
              <a:spcAft>
                <a:spcPts val="0"/>
              </a:spcAft>
              <a:buSzPts val="2000"/>
              <a:buChar char="▣"/>
              <a:defRPr i="1"/>
            </a:lvl1pPr>
            <a:lvl2pPr indent="-355600" lvl="1" marL="914400" algn="ctr">
              <a:spcBef>
                <a:spcPts val="0"/>
              </a:spcBef>
              <a:spcAft>
                <a:spcPts val="0"/>
              </a:spcAft>
              <a:buSzPts val="2000"/>
              <a:buChar char="○"/>
              <a:defRPr i="1"/>
            </a:lvl2pPr>
            <a:lvl3pPr indent="-355600" lvl="2" marL="1371600" algn="ctr">
              <a:spcBef>
                <a:spcPts val="0"/>
              </a:spcBef>
              <a:spcAft>
                <a:spcPts val="0"/>
              </a:spcAft>
              <a:buSzPts val="2000"/>
              <a:buChar char="■"/>
              <a:defRPr i="1"/>
            </a:lvl3pPr>
            <a:lvl4pPr indent="-355600" lvl="3" marL="1828800" algn="ctr">
              <a:spcBef>
                <a:spcPts val="0"/>
              </a:spcBef>
              <a:spcAft>
                <a:spcPts val="0"/>
              </a:spcAft>
              <a:buSzPts val="2000"/>
              <a:buChar char="●"/>
              <a:defRPr i="1"/>
            </a:lvl4pPr>
            <a:lvl5pPr indent="-355600" lvl="4" marL="2286000" algn="ctr">
              <a:spcBef>
                <a:spcPts val="0"/>
              </a:spcBef>
              <a:spcAft>
                <a:spcPts val="0"/>
              </a:spcAft>
              <a:buSzPts val="2000"/>
              <a:buChar char="○"/>
              <a:defRPr i="1"/>
            </a:lvl5pPr>
            <a:lvl6pPr indent="-355600" lvl="5" marL="2743200" algn="ctr">
              <a:spcBef>
                <a:spcPts val="0"/>
              </a:spcBef>
              <a:spcAft>
                <a:spcPts val="0"/>
              </a:spcAft>
              <a:buSzPts val="2000"/>
              <a:buChar char="■"/>
              <a:defRPr i="1"/>
            </a:lvl6pPr>
            <a:lvl7pPr indent="-355600" lvl="6" marL="3200400" algn="ctr">
              <a:spcBef>
                <a:spcPts val="0"/>
              </a:spcBef>
              <a:spcAft>
                <a:spcPts val="0"/>
              </a:spcAft>
              <a:buSzPts val="2000"/>
              <a:buChar char="●"/>
              <a:defRPr i="1"/>
            </a:lvl7pPr>
            <a:lvl8pPr indent="-355600" lvl="7" marL="3657600" algn="ctr">
              <a:spcBef>
                <a:spcPts val="0"/>
              </a:spcBef>
              <a:spcAft>
                <a:spcPts val="0"/>
              </a:spcAft>
              <a:buSzPts val="2000"/>
              <a:buChar char="○"/>
              <a:defRPr i="1"/>
            </a:lvl8pPr>
            <a:lvl9pPr indent="-355600" lvl="8" marL="4114800" algn="ctr">
              <a:spcBef>
                <a:spcPts val="0"/>
              </a:spcBef>
              <a:spcAft>
                <a:spcPts val="0"/>
              </a:spcAft>
              <a:buSzPts val="2000"/>
              <a:buChar char="■"/>
              <a:defRPr i="1"/>
            </a:lvl9pPr>
          </a:lstStyle>
          <a:p/>
        </p:txBody>
      </p:sp>
      <p:sp>
        <p:nvSpPr>
          <p:cNvPr id="363" name="Google Shape;363;p39"/>
          <p:cNvSpPr txBox="1"/>
          <p:nvPr/>
        </p:nvSpPr>
        <p:spPr>
          <a:xfrm>
            <a:off x="3593400" y="1391925"/>
            <a:ext cx="1957200" cy="53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0">
                <a:solidFill>
                  <a:srgbClr val="B7B7B7"/>
                </a:solidFill>
                <a:latin typeface="Playfair Display"/>
                <a:ea typeface="Playfair Display"/>
                <a:cs typeface="Playfair Display"/>
                <a:sym typeface="Playfair Display"/>
              </a:rPr>
              <a:t>“</a:t>
            </a:r>
            <a:endParaRPr sz="6000">
              <a:solidFill>
                <a:srgbClr val="B7B7B7"/>
              </a:solidFill>
              <a:latin typeface="Playfair Display"/>
              <a:ea typeface="Playfair Display"/>
              <a:cs typeface="Playfair Display"/>
              <a:sym typeface="Playfair Display"/>
            </a:endParaRPr>
          </a:p>
        </p:txBody>
      </p:sp>
      <p:sp>
        <p:nvSpPr>
          <p:cNvPr id="364" name="Google Shape;364;p39"/>
          <p:cNvSpPr txBox="1"/>
          <p:nvPr>
            <p:ph idx="12" type="sldNum"/>
          </p:nvPr>
        </p:nvSpPr>
        <p:spPr>
          <a:xfrm>
            <a:off x="4297650" y="4419838"/>
            <a:ext cx="548700" cy="393600"/>
          </a:xfrm>
          <a:prstGeom prst="rect">
            <a:avLst/>
          </a:prstGeom>
        </p:spPr>
        <p:txBody>
          <a:bodyPr anchorCtr="0" anchor="b"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365" name="Shape 365"/>
        <p:cNvGrpSpPr/>
        <p:nvPr/>
      </p:nvGrpSpPr>
      <p:grpSpPr>
        <a:xfrm>
          <a:off x="0" y="0"/>
          <a:ext cx="0" cy="0"/>
          <a:chOff x="0" y="0"/>
          <a:chExt cx="0" cy="0"/>
        </a:xfrm>
      </p:grpSpPr>
      <p:sp>
        <p:nvSpPr>
          <p:cNvPr id="366" name="Google Shape;366;p40"/>
          <p:cNvSpPr txBox="1"/>
          <p:nvPr>
            <p:ph type="title"/>
          </p:nvPr>
        </p:nvSpPr>
        <p:spPr>
          <a:xfrm>
            <a:off x="388955" y="338306"/>
            <a:ext cx="8366100" cy="7626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a:highlight>
                  <a:srgbClr val="F3F3F3"/>
                </a:highlight>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367" name="Google Shape;367;p40"/>
          <p:cNvSpPr txBox="1"/>
          <p:nvPr>
            <p:ph idx="1" type="body"/>
          </p:nvPr>
        </p:nvSpPr>
        <p:spPr>
          <a:xfrm>
            <a:off x="1251600" y="1272975"/>
            <a:ext cx="6640800" cy="3067500"/>
          </a:xfrm>
          <a:prstGeom prst="rect">
            <a:avLst/>
          </a:prstGeom>
        </p:spPr>
        <p:txBody>
          <a:bodyPr anchorCtr="0" anchor="ctr" bIns="91425" lIns="91425" spcFirstLastPara="1" rIns="91425" wrap="square" tIns="91425">
            <a:noAutofit/>
          </a:bodyPr>
          <a:lstStyle>
            <a:lvl1pPr indent="-355600" lvl="0" marL="457200">
              <a:spcBef>
                <a:spcPts val="600"/>
              </a:spcBef>
              <a:spcAft>
                <a:spcPts val="0"/>
              </a:spcAft>
              <a:buSzPts val="2000"/>
              <a:buChar char="▣"/>
              <a:defRPr/>
            </a:lvl1pPr>
            <a:lvl2pPr indent="-355600" lvl="1" marL="914400">
              <a:spcBef>
                <a:spcPts val="0"/>
              </a:spcBef>
              <a:spcAft>
                <a:spcPts val="0"/>
              </a:spcAft>
              <a:buSzPts val="2000"/>
              <a:buChar char="○"/>
              <a:defRPr/>
            </a:lvl2pPr>
            <a:lvl3pPr indent="-355600" lvl="2" marL="1371600">
              <a:spcBef>
                <a:spcPts val="0"/>
              </a:spcBef>
              <a:spcAft>
                <a:spcPts val="0"/>
              </a:spcAft>
              <a:buSzPts val="20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368" name="Google Shape;368;p40"/>
          <p:cNvSpPr txBox="1"/>
          <p:nvPr>
            <p:ph idx="12" type="sldNum"/>
          </p:nvPr>
        </p:nvSpPr>
        <p:spPr>
          <a:xfrm>
            <a:off x="4297650" y="4419838"/>
            <a:ext cx="548700" cy="393600"/>
          </a:xfrm>
          <a:prstGeom prst="rect">
            <a:avLst/>
          </a:prstGeom>
        </p:spPr>
        <p:txBody>
          <a:bodyPr anchorCtr="0" anchor="b"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69" name="Shape 369"/>
        <p:cNvGrpSpPr/>
        <p:nvPr/>
      </p:nvGrpSpPr>
      <p:grpSpPr>
        <a:xfrm>
          <a:off x="0" y="0"/>
          <a:ext cx="0" cy="0"/>
          <a:chOff x="0" y="0"/>
          <a:chExt cx="0" cy="0"/>
        </a:xfrm>
      </p:grpSpPr>
      <p:sp>
        <p:nvSpPr>
          <p:cNvPr id="370" name="Google Shape;370;p41"/>
          <p:cNvSpPr txBox="1"/>
          <p:nvPr>
            <p:ph type="title"/>
          </p:nvPr>
        </p:nvSpPr>
        <p:spPr>
          <a:xfrm>
            <a:off x="388955" y="338306"/>
            <a:ext cx="8366100" cy="7626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a:highlight>
                  <a:srgbClr val="F3F3F3"/>
                </a:highlight>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371" name="Google Shape;371;p41"/>
          <p:cNvSpPr txBox="1"/>
          <p:nvPr>
            <p:ph idx="1" type="body"/>
          </p:nvPr>
        </p:nvSpPr>
        <p:spPr>
          <a:xfrm>
            <a:off x="970212" y="1200150"/>
            <a:ext cx="3496500" cy="29457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372" name="Google Shape;372;p41"/>
          <p:cNvSpPr txBox="1"/>
          <p:nvPr>
            <p:ph idx="2" type="body"/>
          </p:nvPr>
        </p:nvSpPr>
        <p:spPr>
          <a:xfrm>
            <a:off x="4677288" y="1200150"/>
            <a:ext cx="3496500" cy="29457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373" name="Google Shape;373;p41"/>
          <p:cNvSpPr txBox="1"/>
          <p:nvPr>
            <p:ph idx="12" type="sldNum"/>
          </p:nvPr>
        </p:nvSpPr>
        <p:spPr>
          <a:xfrm>
            <a:off x="4297650" y="4419838"/>
            <a:ext cx="548700" cy="393600"/>
          </a:xfrm>
          <a:prstGeom prst="rect">
            <a:avLst/>
          </a:prstGeom>
        </p:spPr>
        <p:txBody>
          <a:bodyPr anchorCtr="0" anchor="b"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74" name="Shape 374"/>
        <p:cNvGrpSpPr/>
        <p:nvPr/>
      </p:nvGrpSpPr>
      <p:grpSpPr>
        <a:xfrm>
          <a:off x="0" y="0"/>
          <a:ext cx="0" cy="0"/>
          <a:chOff x="0" y="0"/>
          <a:chExt cx="0" cy="0"/>
        </a:xfrm>
      </p:grpSpPr>
      <p:sp>
        <p:nvSpPr>
          <p:cNvPr id="375" name="Google Shape;375;p42"/>
          <p:cNvSpPr txBox="1"/>
          <p:nvPr>
            <p:ph type="title"/>
          </p:nvPr>
        </p:nvSpPr>
        <p:spPr>
          <a:xfrm>
            <a:off x="388955" y="338306"/>
            <a:ext cx="8366100" cy="7626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a:highlight>
                  <a:srgbClr val="F3F3F3"/>
                </a:highlight>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376" name="Google Shape;376;p42"/>
          <p:cNvSpPr txBox="1"/>
          <p:nvPr>
            <p:ph idx="1" type="body"/>
          </p:nvPr>
        </p:nvSpPr>
        <p:spPr>
          <a:xfrm>
            <a:off x="738590" y="1200150"/>
            <a:ext cx="2471100" cy="3174900"/>
          </a:xfrm>
          <a:prstGeom prst="rect">
            <a:avLst/>
          </a:prstGeom>
        </p:spPr>
        <p:txBody>
          <a:bodyPr anchorCtr="0" anchor="t" bIns="91425" lIns="91425" spcFirstLastPara="1" rIns="91425" wrap="square" tIns="91425">
            <a:noAutofit/>
          </a:bodyPr>
          <a:lstStyle>
            <a:lvl1pPr indent="-330200" lvl="0" marL="457200">
              <a:spcBef>
                <a:spcPts val="60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77" name="Google Shape;377;p42"/>
          <p:cNvSpPr txBox="1"/>
          <p:nvPr>
            <p:ph idx="2" type="body"/>
          </p:nvPr>
        </p:nvSpPr>
        <p:spPr>
          <a:xfrm>
            <a:off x="3336450" y="1200150"/>
            <a:ext cx="2471100" cy="3174900"/>
          </a:xfrm>
          <a:prstGeom prst="rect">
            <a:avLst/>
          </a:prstGeom>
        </p:spPr>
        <p:txBody>
          <a:bodyPr anchorCtr="0" anchor="t" bIns="91425" lIns="91425" spcFirstLastPara="1" rIns="91425" wrap="square" tIns="91425">
            <a:noAutofit/>
          </a:bodyPr>
          <a:lstStyle>
            <a:lvl1pPr indent="-330200" lvl="0" marL="457200">
              <a:spcBef>
                <a:spcPts val="60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78" name="Google Shape;378;p42"/>
          <p:cNvSpPr txBox="1"/>
          <p:nvPr>
            <p:ph idx="3" type="body"/>
          </p:nvPr>
        </p:nvSpPr>
        <p:spPr>
          <a:xfrm>
            <a:off x="5934310" y="1200150"/>
            <a:ext cx="2471100" cy="3174900"/>
          </a:xfrm>
          <a:prstGeom prst="rect">
            <a:avLst/>
          </a:prstGeom>
        </p:spPr>
        <p:txBody>
          <a:bodyPr anchorCtr="0" anchor="t" bIns="91425" lIns="91425" spcFirstLastPara="1" rIns="91425" wrap="square" tIns="91425">
            <a:noAutofit/>
          </a:bodyPr>
          <a:lstStyle>
            <a:lvl1pPr indent="-330200" lvl="0" marL="457200">
              <a:spcBef>
                <a:spcPts val="60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79" name="Google Shape;379;p42"/>
          <p:cNvSpPr txBox="1"/>
          <p:nvPr>
            <p:ph idx="12" type="sldNum"/>
          </p:nvPr>
        </p:nvSpPr>
        <p:spPr>
          <a:xfrm>
            <a:off x="4297650" y="4419838"/>
            <a:ext cx="548700" cy="393600"/>
          </a:xfrm>
          <a:prstGeom prst="rect">
            <a:avLst/>
          </a:prstGeom>
        </p:spPr>
        <p:txBody>
          <a:bodyPr anchorCtr="0" anchor="b"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0" name="Shape 380"/>
        <p:cNvGrpSpPr/>
        <p:nvPr/>
      </p:nvGrpSpPr>
      <p:grpSpPr>
        <a:xfrm>
          <a:off x="0" y="0"/>
          <a:ext cx="0" cy="0"/>
          <a:chOff x="0" y="0"/>
          <a:chExt cx="0" cy="0"/>
        </a:xfrm>
      </p:grpSpPr>
      <p:sp>
        <p:nvSpPr>
          <p:cNvPr id="381" name="Google Shape;381;p43"/>
          <p:cNvSpPr txBox="1"/>
          <p:nvPr>
            <p:ph type="title"/>
          </p:nvPr>
        </p:nvSpPr>
        <p:spPr>
          <a:xfrm>
            <a:off x="388955" y="338306"/>
            <a:ext cx="8366100" cy="7626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a:highlight>
                  <a:srgbClr val="F3F3F3"/>
                </a:highlight>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382" name="Google Shape;382;p43"/>
          <p:cNvSpPr txBox="1"/>
          <p:nvPr>
            <p:ph idx="12" type="sldNum"/>
          </p:nvPr>
        </p:nvSpPr>
        <p:spPr>
          <a:xfrm>
            <a:off x="4297650" y="4419838"/>
            <a:ext cx="548700" cy="393600"/>
          </a:xfrm>
          <a:prstGeom prst="rect">
            <a:avLst/>
          </a:prstGeom>
        </p:spPr>
        <p:txBody>
          <a:bodyPr anchorCtr="0" anchor="b"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5" name="Shape 25"/>
        <p:cNvGrpSpPr/>
        <p:nvPr/>
      </p:nvGrpSpPr>
      <p:grpSpPr>
        <a:xfrm>
          <a:off x="0" y="0"/>
          <a:ext cx="0" cy="0"/>
          <a:chOff x="0" y="0"/>
          <a:chExt cx="0" cy="0"/>
        </a:xfrm>
      </p:grpSpPr>
      <p:sp>
        <p:nvSpPr>
          <p:cNvPr id="26" name="Google Shape;26;p5"/>
          <p:cNvSpPr/>
          <p:nvPr/>
        </p:nvSpPr>
        <p:spPr>
          <a:xfrm>
            <a:off x="0" y="0"/>
            <a:ext cx="2523000" cy="5143500"/>
          </a:xfrm>
          <a:prstGeom prst="rect">
            <a:avLst/>
          </a:prstGeom>
          <a:gradFill>
            <a:gsLst>
              <a:gs pos="0">
                <a:schemeClr val="accent1"/>
              </a:gs>
              <a:gs pos="50000">
                <a:schemeClr val="accent3"/>
              </a:gs>
              <a:gs pos="100000">
                <a:schemeClr val="accent5"/>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p:nvPr/>
        </p:nvSpPr>
        <p:spPr>
          <a:xfrm>
            <a:off x="515675" y="780975"/>
            <a:ext cx="2616300" cy="2299050"/>
          </a:xfrm>
          <a:custGeom>
            <a:rect b="b" l="l" r="r" t="t"/>
            <a:pathLst>
              <a:path extrusionOk="0" h="91962" w="104652">
                <a:moveTo>
                  <a:pt x="13884" y="0"/>
                </a:moveTo>
                <a:lnTo>
                  <a:pt x="104652" y="0"/>
                </a:lnTo>
                <a:lnTo>
                  <a:pt x="104652" y="91962"/>
                </a:lnTo>
                <a:lnTo>
                  <a:pt x="13884" y="91962"/>
                </a:lnTo>
                <a:lnTo>
                  <a:pt x="13884" y="26275"/>
                </a:lnTo>
                <a:lnTo>
                  <a:pt x="0" y="12391"/>
                </a:lnTo>
                <a:lnTo>
                  <a:pt x="13884" y="12391"/>
                </a:lnTo>
                <a:close/>
              </a:path>
            </a:pathLst>
          </a:custGeom>
          <a:noFill/>
          <a:ln cap="flat" cmpd="sng" w="76200">
            <a:solidFill>
              <a:srgbClr val="000000"/>
            </a:solidFill>
            <a:prstDash val="solid"/>
            <a:miter lim="8000"/>
            <a:headEnd len="med" w="med" type="none"/>
            <a:tailEnd len="med" w="med" type="none"/>
          </a:ln>
        </p:spPr>
      </p:sp>
      <p:sp>
        <p:nvSpPr>
          <p:cNvPr id="28" name="Google Shape;28;p5"/>
          <p:cNvSpPr txBox="1"/>
          <p:nvPr>
            <p:ph type="title"/>
          </p:nvPr>
        </p:nvSpPr>
        <p:spPr>
          <a:xfrm>
            <a:off x="1101500" y="1048150"/>
            <a:ext cx="1836300" cy="1907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29" name="Google Shape;29;p5"/>
          <p:cNvSpPr txBox="1"/>
          <p:nvPr>
            <p:ph idx="1" type="body"/>
          </p:nvPr>
        </p:nvSpPr>
        <p:spPr>
          <a:xfrm>
            <a:off x="4112850" y="599950"/>
            <a:ext cx="4016100" cy="3575700"/>
          </a:xfrm>
          <a:prstGeom prst="rect">
            <a:avLst/>
          </a:prstGeom>
        </p:spPr>
        <p:txBody>
          <a:bodyPr anchorCtr="0" anchor="t" bIns="91425" lIns="91425" spcFirstLastPara="1" rIns="91425" wrap="square" tIns="91425">
            <a:noAutofit/>
          </a:bodyPr>
          <a:lstStyle>
            <a:lvl1pPr indent="-368300" lvl="0" marL="457200">
              <a:spcBef>
                <a:spcPts val="600"/>
              </a:spcBef>
              <a:spcAft>
                <a:spcPts val="0"/>
              </a:spcAft>
              <a:buSzPts val="2200"/>
              <a:buChar char="▫"/>
              <a:defRPr/>
            </a:lvl1pPr>
            <a:lvl2pPr indent="-368300" lvl="1" marL="914400">
              <a:spcBef>
                <a:spcPts val="0"/>
              </a:spcBef>
              <a:spcAft>
                <a:spcPts val="0"/>
              </a:spcAft>
              <a:buSzPts val="2200"/>
              <a:buChar char="◦"/>
              <a:defRPr/>
            </a:lvl2pPr>
            <a:lvl3pPr indent="-368300" lvl="2" marL="1371600">
              <a:spcBef>
                <a:spcPts val="0"/>
              </a:spcBef>
              <a:spcAft>
                <a:spcPts val="0"/>
              </a:spcAft>
              <a:buSzPts val="2200"/>
              <a:buChar char="■"/>
              <a:defRPr/>
            </a:lvl3pPr>
            <a:lvl4pPr indent="-368300" lvl="3" marL="1828800">
              <a:spcBef>
                <a:spcPts val="0"/>
              </a:spcBef>
              <a:spcAft>
                <a:spcPts val="0"/>
              </a:spcAft>
              <a:buSzPts val="2200"/>
              <a:buChar char="●"/>
              <a:defRPr/>
            </a:lvl4pPr>
            <a:lvl5pPr indent="-368300" lvl="4" marL="2286000">
              <a:spcBef>
                <a:spcPts val="0"/>
              </a:spcBef>
              <a:spcAft>
                <a:spcPts val="0"/>
              </a:spcAft>
              <a:buSzPts val="2200"/>
              <a:buChar char="○"/>
              <a:defRPr/>
            </a:lvl5pPr>
            <a:lvl6pPr indent="-368300" lvl="5" marL="2743200">
              <a:spcBef>
                <a:spcPts val="0"/>
              </a:spcBef>
              <a:spcAft>
                <a:spcPts val="0"/>
              </a:spcAft>
              <a:buSzPts val="2200"/>
              <a:buChar char="■"/>
              <a:defRPr/>
            </a:lvl6pPr>
            <a:lvl7pPr indent="-368300" lvl="6" marL="3200400">
              <a:spcBef>
                <a:spcPts val="0"/>
              </a:spcBef>
              <a:spcAft>
                <a:spcPts val="0"/>
              </a:spcAft>
              <a:buSzPts val="2200"/>
              <a:buChar char="●"/>
              <a:defRPr/>
            </a:lvl7pPr>
            <a:lvl8pPr indent="-368300" lvl="7" marL="3657600">
              <a:spcBef>
                <a:spcPts val="0"/>
              </a:spcBef>
              <a:spcAft>
                <a:spcPts val="0"/>
              </a:spcAft>
              <a:buSzPts val="2200"/>
              <a:buChar char="○"/>
              <a:defRPr/>
            </a:lvl8pPr>
            <a:lvl9pPr indent="-368300" lvl="8" marL="4114800">
              <a:spcBef>
                <a:spcPts val="0"/>
              </a:spcBef>
              <a:spcAft>
                <a:spcPts val="0"/>
              </a:spcAft>
              <a:buSzPts val="2200"/>
              <a:buChar char="■"/>
              <a:defRPr/>
            </a:lvl9pPr>
          </a:lstStyle>
          <a:p/>
        </p:txBody>
      </p:sp>
      <p:sp>
        <p:nvSpPr>
          <p:cNvPr id="30" name="Google Shape;30;p5"/>
          <p:cNvSpPr txBox="1"/>
          <p:nvPr>
            <p:ph idx="12" type="sldNum"/>
          </p:nvPr>
        </p:nvSpPr>
        <p:spPr>
          <a:xfrm>
            <a:off x="8536449"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3" name="Shape 383"/>
        <p:cNvGrpSpPr/>
        <p:nvPr/>
      </p:nvGrpSpPr>
      <p:grpSpPr>
        <a:xfrm>
          <a:off x="0" y="0"/>
          <a:ext cx="0" cy="0"/>
          <a:chOff x="0" y="0"/>
          <a:chExt cx="0" cy="0"/>
        </a:xfrm>
      </p:grpSpPr>
      <p:sp>
        <p:nvSpPr>
          <p:cNvPr id="384" name="Google Shape;384;p44"/>
          <p:cNvSpPr txBox="1"/>
          <p:nvPr>
            <p:ph idx="1" type="body"/>
          </p:nvPr>
        </p:nvSpPr>
        <p:spPr>
          <a:xfrm>
            <a:off x="457200" y="41777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Clr>
                <a:srgbClr val="999999"/>
              </a:buClr>
              <a:buSzPts val="1200"/>
              <a:buNone/>
              <a:defRPr sz="1200">
                <a:solidFill>
                  <a:srgbClr val="999999"/>
                </a:solidFill>
              </a:defRPr>
            </a:lvl1pPr>
          </a:lstStyle>
          <a:p/>
        </p:txBody>
      </p:sp>
      <p:sp>
        <p:nvSpPr>
          <p:cNvPr id="385" name="Google Shape;385;p44"/>
          <p:cNvSpPr txBox="1"/>
          <p:nvPr>
            <p:ph idx="12" type="sldNum"/>
          </p:nvPr>
        </p:nvSpPr>
        <p:spPr>
          <a:xfrm>
            <a:off x="4297650" y="4419838"/>
            <a:ext cx="548700" cy="393600"/>
          </a:xfrm>
          <a:prstGeom prst="rect">
            <a:avLst/>
          </a:prstGeom>
        </p:spPr>
        <p:txBody>
          <a:bodyPr anchorCtr="0" anchor="b"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type="blank">
  <p:cSld name="BLANK">
    <p:spTree>
      <p:nvGrpSpPr>
        <p:cNvPr id="386" name="Shape 386"/>
        <p:cNvGrpSpPr/>
        <p:nvPr/>
      </p:nvGrpSpPr>
      <p:grpSpPr>
        <a:xfrm>
          <a:off x="0" y="0"/>
          <a:ext cx="0" cy="0"/>
          <a:chOff x="0" y="0"/>
          <a:chExt cx="0" cy="0"/>
        </a:xfrm>
      </p:grpSpPr>
      <p:sp>
        <p:nvSpPr>
          <p:cNvPr id="387" name="Google Shape;387;p45"/>
          <p:cNvSpPr txBox="1"/>
          <p:nvPr>
            <p:ph idx="12" type="sldNum"/>
          </p:nvPr>
        </p:nvSpPr>
        <p:spPr>
          <a:xfrm>
            <a:off x="4297650" y="4419838"/>
            <a:ext cx="548700" cy="393600"/>
          </a:xfrm>
          <a:prstGeom prst="rect">
            <a:avLst/>
          </a:prstGeom>
        </p:spPr>
        <p:txBody>
          <a:bodyPr anchorCtr="0" anchor="b"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black">
  <p:cSld name="BLANK_1">
    <p:bg>
      <p:bgPr>
        <a:solidFill>
          <a:srgbClr val="000000"/>
        </a:solidFill>
      </p:bgPr>
    </p:bg>
    <p:spTree>
      <p:nvGrpSpPr>
        <p:cNvPr id="388" name="Shape 388"/>
        <p:cNvGrpSpPr/>
        <p:nvPr/>
      </p:nvGrpSpPr>
      <p:grpSpPr>
        <a:xfrm>
          <a:off x="0" y="0"/>
          <a:ext cx="0" cy="0"/>
          <a:chOff x="0" y="0"/>
          <a:chExt cx="0" cy="0"/>
        </a:xfrm>
      </p:grpSpPr>
      <p:sp>
        <p:nvSpPr>
          <p:cNvPr id="389" name="Google Shape;389;p46"/>
          <p:cNvSpPr txBox="1"/>
          <p:nvPr>
            <p:ph idx="12" type="sldNum"/>
          </p:nvPr>
        </p:nvSpPr>
        <p:spPr>
          <a:xfrm>
            <a:off x="4297650" y="4419838"/>
            <a:ext cx="548700" cy="393600"/>
          </a:xfrm>
          <a:prstGeom prst="rect">
            <a:avLst/>
          </a:prstGeom>
        </p:spPr>
        <p:txBody>
          <a:bodyPr anchorCtr="0" anchor="b"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chemeClr val="accent2"/>
        </a:solidFill>
      </p:bgPr>
    </p:bg>
    <p:spTree>
      <p:nvGrpSpPr>
        <p:cNvPr id="394" name="Shape 394"/>
        <p:cNvGrpSpPr/>
        <p:nvPr/>
      </p:nvGrpSpPr>
      <p:grpSpPr>
        <a:xfrm>
          <a:off x="0" y="0"/>
          <a:ext cx="0" cy="0"/>
          <a:chOff x="0" y="0"/>
          <a:chExt cx="0" cy="0"/>
        </a:xfrm>
      </p:grpSpPr>
      <p:grpSp>
        <p:nvGrpSpPr>
          <p:cNvPr id="395" name="Google Shape;395;p48"/>
          <p:cNvGrpSpPr/>
          <p:nvPr/>
        </p:nvGrpSpPr>
        <p:grpSpPr>
          <a:xfrm>
            <a:off x="5609666" y="2185857"/>
            <a:ext cx="3534604" cy="3432788"/>
            <a:chOff x="6172200" y="2656118"/>
            <a:chExt cx="2971754" cy="2886151"/>
          </a:xfrm>
        </p:grpSpPr>
        <p:sp>
          <p:nvSpPr>
            <p:cNvPr id="396" name="Google Shape;396;p48"/>
            <p:cNvSpPr/>
            <p:nvPr/>
          </p:nvSpPr>
          <p:spPr>
            <a:xfrm flipH="1" rot="9208626">
              <a:off x="6704904" y="4110434"/>
              <a:ext cx="484232" cy="1204006"/>
            </a:xfrm>
            <a:prstGeom prst="flowChartManualInpu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8"/>
            <p:cNvSpPr/>
            <p:nvPr/>
          </p:nvSpPr>
          <p:spPr>
            <a:xfrm flipH="1" rot="9208633">
              <a:off x="7804300" y="3279013"/>
              <a:ext cx="877624" cy="2182136"/>
            </a:xfrm>
            <a:prstGeom prst="flowChartManualInpu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8"/>
            <p:cNvSpPr/>
            <p:nvPr/>
          </p:nvSpPr>
          <p:spPr>
            <a:xfrm flipH="1" rot="9208606">
              <a:off x="7481789" y="4276913"/>
              <a:ext cx="408796" cy="1016449"/>
            </a:xfrm>
            <a:prstGeom prst="flowChartManualInpu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8"/>
            <p:cNvSpPr/>
            <p:nvPr/>
          </p:nvSpPr>
          <p:spPr>
            <a:xfrm flipH="1" rot="9208678">
              <a:off x="6287617" y="4657701"/>
              <a:ext cx="229660" cy="571018"/>
            </a:xfrm>
            <a:prstGeom prst="flowChartManualInpu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8"/>
            <p:cNvSpPr/>
            <p:nvPr/>
          </p:nvSpPr>
          <p:spPr>
            <a:xfrm>
              <a:off x="8289303" y="2656118"/>
              <a:ext cx="854651" cy="1929080"/>
            </a:xfrm>
            <a:custGeom>
              <a:rect b="b" l="l" r="r" t="t"/>
              <a:pathLst>
                <a:path extrusionOk="0" h="84860" w="37596">
                  <a:moveTo>
                    <a:pt x="19066" y="0"/>
                  </a:moveTo>
                  <a:lnTo>
                    <a:pt x="0" y="9130"/>
                  </a:lnTo>
                  <a:lnTo>
                    <a:pt x="37596" y="84860"/>
                  </a:lnTo>
                  <a:lnTo>
                    <a:pt x="37596" y="37328"/>
                  </a:lnTo>
                  <a:close/>
                </a:path>
              </a:pathLst>
            </a:custGeom>
            <a:solidFill>
              <a:schemeClr val="lt1"/>
            </a:solidFill>
            <a:ln>
              <a:noFill/>
            </a:ln>
          </p:spPr>
        </p:sp>
      </p:grpSp>
      <p:grpSp>
        <p:nvGrpSpPr>
          <p:cNvPr id="401" name="Google Shape;401;p48"/>
          <p:cNvGrpSpPr/>
          <p:nvPr/>
        </p:nvGrpSpPr>
        <p:grpSpPr>
          <a:xfrm>
            <a:off x="-22" y="-324543"/>
            <a:ext cx="3068579" cy="1910876"/>
            <a:chOff x="-32" y="-215963"/>
            <a:chExt cx="2163561" cy="1347300"/>
          </a:xfrm>
        </p:grpSpPr>
        <p:sp>
          <p:nvSpPr>
            <p:cNvPr id="402" name="Google Shape;402;p48"/>
            <p:cNvSpPr/>
            <p:nvPr/>
          </p:nvSpPr>
          <p:spPr>
            <a:xfrm flipH="1" rot="-1591408">
              <a:off x="1362169" y="-63166"/>
              <a:ext cx="205103" cy="509980"/>
            </a:xfrm>
            <a:prstGeom prst="flowChartManualInpu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8"/>
            <p:cNvSpPr/>
            <p:nvPr/>
          </p:nvSpPr>
          <p:spPr>
            <a:xfrm flipH="1" rot="-1591371">
              <a:off x="239463" y="-151890"/>
              <a:ext cx="434754" cy="1080980"/>
            </a:xfrm>
            <a:prstGeom prst="flowChartManualInpu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8"/>
            <p:cNvSpPr/>
            <p:nvPr/>
          </p:nvSpPr>
          <p:spPr>
            <a:xfrm flipH="1" rot="-1591339">
              <a:off x="892401" y="-169347"/>
              <a:ext cx="504374" cy="1254067"/>
            </a:xfrm>
            <a:prstGeom prst="flowChartManualInpu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8"/>
            <p:cNvSpPr/>
            <p:nvPr/>
          </p:nvSpPr>
          <p:spPr>
            <a:xfrm flipH="1" rot="-1591322">
              <a:off x="1818452" y="-76292"/>
              <a:ext cx="229660" cy="571018"/>
            </a:xfrm>
            <a:prstGeom prst="flowChartManualInpu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8"/>
            <p:cNvSpPr/>
            <p:nvPr/>
          </p:nvSpPr>
          <p:spPr>
            <a:xfrm rot="10800000">
              <a:off x="-32" y="70725"/>
              <a:ext cx="380284" cy="858147"/>
            </a:xfrm>
            <a:custGeom>
              <a:rect b="b" l="l" r="r" t="t"/>
              <a:pathLst>
                <a:path extrusionOk="0" h="84860" w="37596">
                  <a:moveTo>
                    <a:pt x="19066" y="0"/>
                  </a:moveTo>
                  <a:lnTo>
                    <a:pt x="0" y="9130"/>
                  </a:lnTo>
                  <a:lnTo>
                    <a:pt x="37596" y="84860"/>
                  </a:lnTo>
                  <a:lnTo>
                    <a:pt x="37596" y="37328"/>
                  </a:lnTo>
                  <a:close/>
                </a:path>
              </a:pathLst>
            </a:custGeom>
            <a:solidFill>
              <a:schemeClr val="accent3"/>
            </a:solidFill>
            <a:ln>
              <a:noFill/>
            </a:ln>
          </p:spPr>
        </p:sp>
      </p:grpSp>
      <p:sp>
        <p:nvSpPr>
          <p:cNvPr id="407" name="Google Shape;407;p48"/>
          <p:cNvSpPr txBox="1"/>
          <p:nvPr>
            <p:ph type="ctrTitle"/>
          </p:nvPr>
        </p:nvSpPr>
        <p:spPr>
          <a:xfrm>
            <a:off x="685800" y="2753825"/>
            <a:ext cx="5671500" cy="1159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5000"/>
              <a:buNone/>
              <a:defRPr sz="5000">
                <a:solidFill>
                  <a:schemeClr val="lt1"/>
                </a:solidFill>
              </a:defRPr>
            </a:lvl1pPr>
            <a:lvl2pPr lvl="1">
              <a:spcBef>
                <a:spcPts val="0"/>
              </a:spcBef>
              <a:spcAft>
                <a:spcPts val="0"/>
              </a:spcAft>
              <a:buClr>
                <a:schemeClr val="lt1"/>
              </a:buClr>
              <a:buSzPts val="5000"/>
              <a:buNone/>
              <a:defRPr sz="5000">
                <a:solidFill>
                  <a:schemeClr val="lt1"/>
                </a:solidFill>
              </a:defRPr>
            </a:lvl2pPr>
            <a:lvl3pPr lvl="2">
              <a:spcBef>
                <a:spcPts val="0"/>
              </a:spcBef>
              <a:spcAft>
                <a:spcPts val="0"/>
              </a:spcAft>
              <a:buClr>
                <a:schemeClr val="lt1"/>
              </a:buClr>
              <a:buSzPts val="5000"/>
              <a:buNone/>
              <a:defRPr sz="5000">
                <a:solidFill>
                  <a:schemeClr val="lt1"/>
                </a:solidFill>
              </a:defRPr>
            </a:lvl3pPr>
            <a:lvl4pPr lvl="3">
              <a:spcBef>
                <a:spcPts val="0"/>
              </a:spcBef>
              <a:spcAft>
                <a:spcPts val="0"/>
              </a:spcAft>
              <a:buClr>
                <a:schemeClr val="lt1"/>
              </a:buClr>
              <a:buSzPts val="5000"/>
              <a:buNone/>
              <a:defRPr sz="5000">
                <a:solidFill>
                  <a:schemeClr val="lt1"/>
                </a:solidFill>
              </a:defRPr>
            </a:lvl4pPr>
            <a:lvl5pPr lvl="4">
              <a:spcBef>
                <a:spcPts val="0"/>
              </a:spcBef>
              <a:spcAft>
                <a:spcPts val="0"/>
              </a:spcAft>
              <a:buClr>
                <a:schemeClr val="lt1"/>
              </a:buClr>
              <a:buSzPts val="5000"/>
              <a:buNone/>
              <a:defRPr sz="5000">
                <a:solidFill>
                  <a:schemeClr val="lt1"/>
                </a:solidFill>
              </a:defRPr>
            </a:lvl5pPr>
            <a:lvl6pPr lvl="5">
              <a:spcBef>
                <a:spcPts val="0"/>
              </a:spcBef>
              <a:spcAft>
                <a:spcPts val="0"/>
              </a:spcAft>
              <a:buClr>
                <a:schemeClr val="lt1"/>
              </a:buClr>
              <a:buSzPts val="5000"/>
              <a:buNone/>
              <a:defRPr sz="5000">
                <a:solidFill>
                  <a:schemeClr val="lt1"/>
                </a:solidFill>
              </a:defRPr>
            </a:lvl6pPr>
            <a:lvl7pPr lvl="6">
              <a:spcBef>
                <a:spcPts val="0"/>
              </a:spcBef>
              <a:spcAft>
                <a:spcPts val="0"/>
              </a:spcAft>
              <a:buClr>
                <a:schemeClr val="lt1"/>
              </a:buClr>
              <a:buSzPts val="5000"/>
              <a:buNone/>
              <a:defRPr sz="5000">
                <a:solidFill>
                  <a:schemeClr val="lt1"/>
                </a:solidFill>
              </a:defRPr>
            </a:lvl7pPr>
            <a:lvl8pPr lvl="7">
              <a:spcBef>
                <a:spcPts val="0"/>
              </a:spcBef>
              <a:spcAft>
                <a:spcPts val="0"/>
              </a:spcAft>
              <a:buClr>
                <a:schemeClr val="lt1"/>
              </a:buClr>
              <a:buSzPts val="5000"/>
              <a:buNone/>
              <a:defRPr sz="5000">
                <a:solidFill>
                  <a:schemeClr val="lt1"/>
                </a:solidFill>
              </a:defRPr>
            </a:lvl8pPr>
            <a:lvl9pPr lvl="8">
              <a:spcBef>
                <a:spcPts val="0"/>
              </a:spcBef>
              <a:spcAft>
                <a:spcPts val="0"/>
              </a:spcAft>
              <a:buClr>
                <a:schemeClr val="lt1"/>
              </a:buClr>
              <a:buSzPts val="5000"/>
              <a:buNone/>
              <a:defRPr sz="5000">
                <a:solidFill>
                  <a:schemeClr val="lt1"/>
                </a:solidFil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solidFill>
          <a:schemeClr val="accent4"/>
        </a:solidFill>
      </p:bgPr>
    </p:bg>
    <p:spTree>
      <p:nvGrpSpPr>
        <p:cNvPr id="408" name="Shape 408"/>
        <p:cNvGrpSpPr/>
        <p:nvPr/>
      </p:nvGrpSpPr>
      <p:grpSpPr>
        <a:xfrm>
          <a:off x="0" y="0"/>
          <a:ext cx="0" cy="0"/>
          <a:chOff x="0" y="0"/>
          <a:chExt cx="0" cy="0"/>
        </a:xfrm>
      </p:grpSpPr>
      <p:grpSp>
        <p:nvGrpSpPr>
          <p:cNvPr id="409" name="Google Shape;409;p49"/>
          <p:cNvGrpSpPr/>
          <p:nvPr/>
        </p:nvGrpSpPr>
        <p:grpSpPr>
          <a:xfrm>
            <a:off x="6172200" y="2656118"/>
            <a:ext cx="2971754" cy="2886151"/>
            <a:chOff x="6172200" y="2656118"/>
            <a:chExt cx="2971754" cy="2886151"/>
          </a:xfrm>
        </p:grpSpPr>
        <p:sp>
          <p:nvSpPr>
            <p:cNvPr id="410" name="Google Shape;410;p49"/>
            <p:cNvSpPr/>
            <p:nvPr/>
          </p:nvSpPr>
          <p:spPr>
            <a:xfrm flipH="1" rot="9208626">
              <a:off x="6704904" y="4110434"/>
              <a:ext cx="484232" cy="1204006"/>
            </a:xfrm>
            <a:prstGeom prst="flowChartManualInpu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9"/>
            <p:cNvSpPr/>
            <p:nvPr/>
          </p:nvSpPr>
          <p:spPr>
            <a:xfrm flipH="1" rot="9208633">
              <a:off x="7804300" y="3279013"/>
              <a:ext cx="877624" cy="2182136"/>
            </a:xfrm>
            <a:prstGeom prst="flowChartManualInpu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9"/>
            <p:cNvSpPr/>
            <p:nvPr/>
          </p:nvSpPr>
          <p:spPr>
            <a:xfrm flipH="1" rot="9208606">
              <a:off x="7481789" y="4276913"/>
              <a:ext cx="408796" cy="1016449"/>
            </a:xfrm>
            <a:prstGeom prst="flowChartManualInpu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9"/>
            <p:cNvSpPr/>
            <p:nvPr/>
          </p:nvSpPr>
          <p:spPr>
            <a:xfrm flipH="1" rot="9208678">
              <a:off x="6287617" y="4657701"/>
              <a:ext cx="229660" cy="571018"/>
            </a:xfrm>
            <a:prstGeom prst="flowChartManualInpu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9"/>
            <p:cNvSpPr/>
            <p:nvPr/>
          </p:nvSpPr>
          <p:spPr>
            <a:xfrm>
              <a:off x="8289303" y="2656118"/>
              <a:ext cx="854651" cy="1929080"/>
            </a:xfrm>
            <a:custGeom>
              <a:rect b="b" l="l" r="r" t="t"/>
              <a:pathLst>
                <a:path extrusionOk="0" h="84860" w="37596">
                  <a:moveTo>
                    <a:pt x="19066" y="0"/>
                  </a:moveTo>
                  <a:lnTo>
                    <a:pt x="0" y="9130"/>
                  </a:lnTo>
                  <a:lnTo>
                    <a:pt x="37596" y="84860"/>
                  </a:lnTo>
                  <a:lnTo>
                    <a:pt x="37596" y="37328"/>
                  </a:lnTo>
                  <a:close/>
                </a:path>
              </a:pathLst>
            </a:custGeom>
            <a:solidFill>
              <a:schemeClr val="lt1"/>
            </a:solidFill>
            <a:ln>
              <a:noFill/>
            </a:ln>
          </p:spPr>
        </p:sp>
      </p:grpSp>
      <p:grpSp>
        <p:nvGrpSpPr>
          <p:cNvPr id="415" name="Google Shape;415;p49"/>
          <p:cNvGrpSpPr/>
          <p:nvPr/>
        </p:nvGrpSpPr>
        <p:grpSpPr>
          <a:xfrm>
            <a:off x="-32" y="-228027"/>
            <a:ext cx="2163561" cy="1347300"/>
            <a:chOff x="-32" y="-215963"/>
            <a:chExt cx="2163561" cy="1347300"/>
          </a:xfrm>
        </p:grpSpPr>
        <p:sp>
          <p:nvSpPr>
            <p:cNvPr id="416" name="Google Shape;416;p49"/>
            <p:cNvSpPr/>
            <p:nvPr/>
          </p:nvSpPr>
          <p:spPr>
            <a:xfrm flipH="1" rot="-1591408">
              <a:off x="1362169" y="-63166"/>
              <a:ext cx="205103" cy="509980"/>
            </a:xfrm>
            <a:prstGeom prst="flowChartManualInpu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9"/>
            <p:cNvSpPr/>
            <p:nvPr/>
          </p:nvSpPr>
          <p:spPr>
            <a:xfrm flipH="1" rot="-1591371">
              <a:off x="239463" y="-151890"/>
              <a:ext cx="434754" cy="1080980"/>
            </a:xfrm>
            <a:prstGeom prst="flowChartManualInpu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9"/>
            <p:cNvSpPr/>
            <p:nvPr/>
          </p:nvSpPr>
          <p:spPr>
            <a:xfrm flipH="1" rot="-1591339">
              <a:off x="892401" y="-169347"/>
              <a:ext cx="504374" cy="1254067"/>
            </a:xfrm>
            <a:prstGeom prst="flowChartManualInpu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9"/>
            <p:cNvSpPr/>
            <p:nvPr/>
          </p:nvSpPr>
          <p:spPr>
            <a:xfrm flipH="1" rot="-1591322">
              <a:off x="1818452" y="-76292"/>
              <a:ext cx="229660" cy="571018"/>
            </a:xfrm>
            <a:prstGeom prst="flowChartManualInpu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9"/>
            <p:cNvSpPr/>
            <p:nvPr/>
          </p:nvSpPr>
          <p:spPr>
            <a:xfrm rot="10800000">
              <a:off x="-32" y="70725"/>
              <a:ext cx="380284" cy="858147"/>
            </a:xfrm>
            <a:custGeom>
              <a:rect b="b" l="l" r="r" t="t"/>
              <a:pathLst>
                <a:path extrusionOk="0" h="84860" w="37596">
                  <a:moveTo>
                    <a:pt x="19066" y="0"/>
                  </a:moveTo>
                  <a:lnTo>
                    <a:pt x="0" y="9130"/>
                  </a:lnTo>
                  <a:lnTo>
                    <a:pt x="37596" y="84860"/>
                  </a:lnTo>
                  <a:lnTo>
                    <a:pt x="37596" y="37328"/>
                  </a:lnTo>
                  <a:close/>
                </a:path>
              </a:pathLst>
            </a:custGeom>
            <a:solidFill>
              <a:schemeClr val="accent3"/>
            </a:solidFill>
            <a:ln>
              <a:noFill/>
            </a:ln>
          </p:spPr>
        </p:sp>
      </p:grpSp>
      <p:sp>
        <p:nvSpPr>
          <p:cNvPr id="421" name="Google Shape;421;p49"/>
          <p:cNvSpPr txBox="1"/>
          <p:nvPr>
            <p:ph type="ctrTitle"/>
          </p:nvPr>
        </p:nvSpPr>
        <p:spPr>
          <a:xfrm>
            <a:off x="685800" y="2421550"/>
            <a:ext cx="5074500" cy="1159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22" name="Google Shape;422;p49"/>
          <p:cNvSpPr txBox="1"/>
          <p:nvPr>
            <p:ph idx="1" type="subTitle"/>
          </p:nvPr>
        </p:nvSpPr>
        <p:spPr>
          <a:xfrm>
            <a:off x="685800" y="3449654"/>
            <a:ext cx="5074500" cy="784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000"/>
              <a:buNone/>
              <a:defRPr>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23" name="Google Shape;423;p49"/>
          <p:cNvSpPr txBox="1"/>
          <p:nvPr>
            <p:ph idx="12" type="sldNum"/>
          </p:nvPr>
        </p:nvSpPr>
        <p:spPr>
          <a:xfrm>
            <a:off x="8556784" y="1"/>
            <a:ext cx="548700" cy="393600"/>
          </a:xfrm>
          <a:prstGeom prst="rect">
            <a:avLst/>
          </a:prstGeom>
        </p:spPr>
        <p:txBody>
          <a:bodyPr anchorCtr="0" anchor="t"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424" name="Shape 424"/>
        <p:cNvGrpSpPr/>
        <p:nvPr/>
      </p:nvGrpSpPr>
      <p:grpSpPr>
        <a:xfrm>
          <a:off x="0" y="0"/>
          <a:ext cx="0" cy="0"/>
          <a:chOff x="0" y="0"/>
          <a:chExt cx="0" cy="0"/>
        </a:xfrm>
      </p:grpSpPr>
      <p:sp>
        <p:nvSpPr>
          <p:cNvPr id="425" name="Google Shape;425;p50"/>
          <p:cNvSpPr txBox="1"/>
          <p:nvPr>
            <p:ph idx="1" type="body"/>
          </p:nvPr>
        </p:nvSpPr>
        <p:spPr>
          <a:xfrm>
            <a:off x="2822775" y="2161800"/>
            <a:ext cx="3498300" cy="819900"/>
          </a:xfrm>
          <a:prstGeom prst="rect">
            <a:avLst/>
          </a:prstGeom>
        </p:spPr>
        <p:txBody>
          <a:bodyPr anchorCtr="0" anchor="ctr" bIns="91425" lIns="91425" spcFirstLastPara="1" rIns="91425" wrap="square" tIns="91425">
            <a:noAutofit/>
          </a:bodyPr>
          <a:lstStyle>
            <a:lvl1pPr indent="-381000" lvl="0" marL="457200" algn="ctr">
              <a:spcBef>
                <a:spcPts val="600"/>
              </a:spcBef>
              <a:spcAft>
                <a:spcPts val="0"/>
              </a:spcAft>
              <a:buClr>
                <a:schemeClr val="accent1"/>
              </a:buClr>
              <a:buSzPts val="2400"/>
              <a:buFont typeface="Oswald"/>
              <a:buChar char="»"/>
              <a:defRPr sz="2400">
                <a:solidFill>
                  <a:schemeClr val="accent1"/>
                </a:solidFill>
                <a:latin typeface="Oswald"/>
                <a:ea typeface="Oswald"/>
                <a:cs typeface="Oswald"/>
                <a:sym typeface="Oswald"/>
              </a:defRPr>
            </a:lvl1pPr>
            <a:lvl2pPr indent="-381000" lvl="1" marL="914400" algn="ctr">
              <a:spcBef>
                <a:spcPts val="0"/>
              </a:spcBef>
              <a:spcAft>
                <a:spcPts val="0"/>
              </a:spcAft>
              <a:buClr>
                <a:schemeClr val="accent1"/>
              </a:buClr>
              <a:buSzPts val="2400"/>
              <a:buFont typeface="Oswald"/>
              <a:buChar char="⋄"/>
              <a:defRPr sz="2400">
                <a:solidFill>
                  <a:schemeClr val="accent1"/>
                </a:solidFill>
                <a:latin typeface="Oswald"/>
                <a:ea typeface="Oswald"/>
                <a:cs typeface="Oswald"/>
                <a:sym typeface="Oswald"/>
              </a:defRPr>
            </a:lvl2pPr>
            <a:lvl3pPr indent="-381000" lvl="2" marL="1371600" algn="ctr">
              <a:spcBef>
                <a:spcPts val="0"/>
              </a:spcBef>
              <a:spcAft>
                <a:spcPts val="0"/>
              </a:spcAft>
              <a:buClr>
                <a:schemeClr val="accent1"/>
              </a:buClr>
              <a:buSzPts val="2400"/>
              <a:buFont typeface="Oswald"/>
              <a:buChar char="⋄"/>
              <a:defRPr sz="2400">
                <a:solidFill>
                  <a:schemeClr val="accent1"/>
                </a:solidFill>
                <a:latin typeface="Oswald"/>
                <a:ea typeface="Oswald"/>
                <a:cs typeface="Oswald"/>
                <a:sym typeface="Oswald"/>
              </a:defRPr>
            </a:lvl3pPr>
            <a:lvl4pPr indent="-381000" lvl="3" marL="1828800" algn="ctr">
              <a:spcBef>
                <a:spcPts val="0"/>
              </a:spcBef>
              <a:spcAft>
                <a:spcPts val="0"/>
              </a:spcAft>
              <a:buClr>
                <a:schemeClr val="accent1"/>
              </a:buClr>
              <a:buSzPts val="2400"/>
              <a:buFont typeface="Oswald"/>
              <a:buChar char="⋄"/>
              <a:defRPr sz="2400">
                <a:solidFill>
                  <a:schemeClr val="accent1"/>
                </a:solidFill>
                <a:latin typeface="Oswald"/>
                <a:ea typeface="Oswald"/>
                <a:cs typeface="Oswald"/>
                <a:sym typeface="Oswald"/>
              </a:defRPr>
            </a:lvl4pPr>
            <a:lvl5pPr indent="-381000" lvl="4" marL="2286000" algn="ctr">
              <a:spcBef>
                <a:spcPts val="0"/>
              </a:spcBef>
              <a:spcAft>
                <a:spcPts val="0"/>
              </a:spcAft>
              <a:buClr>
                <a:schemeClr val="accent1"/>
              </a:buClr>
              <a:buSzPts val="2400"/>
              <a:buFont typeface="Oswald"/>
              <a:buChar char="⋄"/>
              <a:defRPr sz="2400">
                <a:solidFill>
                  <a:schemeClr val="accent1"/>
                </a:solidFill>
                <a:latin typeface="Oswald"/>
                <a:ea typeface="Oswald"/>
                <a:cs typeface="Oswald"/>
                <a:sym typeface="Oswald"/>
              </a:defRPr>
            </a:lvl5pPr>
            <a:lvl6pPr indent="-381000" lvl="5" marL="2743200" algn="ctr">
              <a:spcBef>
                <a:spcPts val="0"/>
              </a:spcBef>
              <a:spcAft>
                <a:spcPts val="0"/>
              </a:spcAft>
              <a:buClr>
                <a:schemeClr val="accent1"/>
              </a:buClr>
              <a:buSzPts val="2400"/>
              <a:buFont typeface="Oswald"/>
              <a:buChar char="⋄"/>
              <a:defRPr sz="2400">
                <a:solidFill>
                  <a:schemeClr val="accent1"/>
                </a:solidFill>
                <a:latin typeface="Oswald"/>
                <a:ea typeface="Oswald"/>
                <a:cs typeface="Oswald"/>
                <a:sym typeface="Oswald"/>
              </a:defRPr>
            </a:lvl6pPr>
            <a:lvl7pPr indent="-381000" lvl="6" marL="3200400" algn="ctr">
              <a:spcBef>
                <a:spcPts val="0"/>
              </a:spcBef>
              <a:spcAft>
                <a:spcPts val="0"/>
              </a:spcAft>
              <a:buClr>
                <a:schemeClr val="accent1"/>
              </a:buClr>
              <a:buSzPts val="2400"/>
              <a:buFont typeface="Oswald"/>
              <a:buChar char="●"/>
              <a:defRPr sz="2400">
                <a:solidFill>
                  <a:schemeClr val="accent1"/>
                </a:solidFill>
                <a:latin typeface="Oswald"/>
                <a:ea typeface="Oswald"/>
                <a:cs typeface="Oswald"/>
                <a:sym typeface="Oswald"/>
              </a:defRPr>
            </a:lvl7pPr>
            <a:lvl8pPr indent="-381000" lvl="7" marL="3657600" algn="ctr">
              <a:spcBef>
                <a:spcPts val="0"/>
              </a:spcBef>
              <a:spcAft>
                <a:spcPts val="0"/>
              </a:spcAft>
              <a:buClr>
                <a:schemeClr val="accent1"/>
              </a:buClr>
              <a:buSzPts val="2400"/>
              <a:buFont typeface="Oswald"/>
              <a:buChar char="○"/>
              <a:defRPr sz="2400">
                <a:solidFill>
                  <a:schemeClr val="accent1"/>
                </a:solidFill>
                <a:latin typeface="Oswald"/>
                <a:ea typeface="Oswald"/>
                <a:cs typeface="Oswald"/>
                <a:sym typeface="Oswald"/>
              </a:defRPr>
            </a:lvl8pPr>
            <a:lvl9pPr indent="-381000" lvl="8" marL="4114800" algn="ctr">
              <a:spcBef>
                <a:spcPts val="0"/>
              </a:spcBef>
              <a:spcAft>
                <a:spcPts val="0"/>
              </a:spcAft>
              <a:buClr>
                <a:schemeClr val="accent1"/>
              </a:buClr>
              <a:buSzPts val="2400"/>
              <a:buFont typeface="Oswald"/>
              <a:buChar char="■"/>
              <a:defRPr sz="2400">
                <a:solidFill>
                  <a:schemeClr val="accent1"/>
                </a:solidFill>
                <a:latin typeface="Oswald"/>
                <a:ea typeface="Oswald"/>
                <a:cs typeface="Oswald"/>
                <a:sym typeface="Oswald"/>
              </a:defRPr>
            </a:lvl9pPr>
          </a:lstStyle>
          <a:p/>
        </p:txBody>
      </p:sp>
      <p:grpSp>
        <p:nvGrpSpPr>
          <p:cNvPr id="426" name="Google Shape;426;p50"/>
          <p:cNvGrpSpPr/>
          <p:nvPr/>
        </p:nvGrpSpPr>
        <p:grpSpPr>
          <a:xfrm>
            <a:off x="5609666" y="2185857"/>
            <a:ext cx="3534604" cy="3432788"/>
            <a:chOff x="6172200" y="2656118"/>
            <a:chExt cx="2971754" cy="2886151"/>
          </a:xfrm>
        </p:grpSpPr>
        <p:sp>
          <p:nvSpPr>
            <p:cNvPr id="427" name="Google Shape;427;p50"/>
            <p:cNvSpPr/>
            <p:nvPr/>
          </p:nvSpPr>
          <p:spPr>
            <a:xfrm flipH="1" rot="9208626">
              <a:off x="6704904" y="4110434"/>
              <a:ext cx="484232" cy="1204006"/>
            </a:xfrm>
            <a:prstGeom prst="flowChartManualInpu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50"/>
            <p:cNvSpPr/>
            <p:nvPr/>
          </p:nvSpPr>
          <p:spPr>
            <a:xfrm flipH="1" rot="9208633">
              <a:off x="7804300" y="3279013"/>
              <a:ext cx="877624" cy="2182136"/>
            </a:xfrm>
            <a:prstGeom prst="flowChartManualInpu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0"/>
            <p:cNvSpPr/>
            <p:nvPr/>
          </p:nvSpPr>
          <p:spPr>
            <a:xfrm flipH="1" rot="9208606">
              <a:off x="7481789" y="4276913"/>
              <a:ext cx="408796" cy="1016449"/>
            </a:xfrm>
            <a:prstGeom prst="flowChartManualInpu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0"/>
            <p:cNvSpPr/>
            <p:nvPr/>
          </p:nvSpPr>
          <p:spPr>
            <a:xfrm flipH="1" rot="9208678">
              <a:off x="6287617" y="4657701"/>
              <a:ext cx="229660" cy="571018"/>
            </a:xfrm>
            <a:prstGeom prst="flowChartManualInpu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0"/>
            <p:cNvSpPr/>
            <p:nvPr/>
          </p:nvSpPr>
          <p:spPr>
            <a:xfrm>
              <a:off x="8289303" y="2656118"/>
              <a:ext cx="854651" cy="1929080"/>
            </a:xfrm>
            <a:custGeom>
              <a:rect b="b" l="l" r="r" t="t"/>
              <a:pathLst>
                <a:path extrusionOk="0" h="84860" w="37596">
                  <a:moveTo>
                    <a:pt x="19066" y="0"/>
                  </a:moveTo>
                  <a:lnTo>
                    <a:pt x="0" y="9130"/>
                  </a:lnTo>
                  <a:lnTo>
                    <a:pt x="37596" y="84860"/>
                  </a:lnTo>
                  <a:lnTo>
                    <a:pt x="37596" y="37328"/>
                  </a:lnTo>
                  <a:close/>
                </a:path>
              </a:pathLst>
            </a:custGeom>
            <a:solidFill>
              <a:schemeClr val="accent2"/>
            </a:solidFill>
            <a:ln>
              <a:noFill/>
            </a:ln>
          </p:spPr>
        </p:sp>
      </p:grpSp>
      <p:grpSp>
        <p:nvGrpSpPr>
          <p:cNvPr id="432" name="Google Shape;432;p50"/>
          <p:cNvGrpSpPr/>
          <p:nvPr/>
        </p:nvGrpSpPr>
        <p:grpSpPr>
          <a:xfrm>
            <a:off x="-22" y="-324543"/>
            <a:ext cx="3068579" cy="1910876"/>
            <a:chOff x="-32" y="-215963"/>
            <a:chExt cx="2163561" cy="1347300"/>
          </a:xfrm>
        </p:grpSpPr>
        <p:sp>
          <p:nvSpPr>
            <p:cNvPr id="433" name="Google Shape;433;p50"/>
            <p:cNvSpPr/>
            <p:nvPr/>
          </p:nvSpPr>
          <p:spPr>
            <a:xfrm flipH="1" rot="-1591408">
              <a:off x="1362169" y="-63166"/>
              <a:ext cx="205103" cy="509980"/>
            </a:xfrm>
            <a:prstGeom prst="flowChartManualInpu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50"/>
            <p:cNvSpPr/>
            <p:nvPr/>
          </p:nvSpPr>
          <p:spPr>
            <a:xfrm flipH="1" rot="-1591371">
              <a:off x="239463" y="-151890"/>
              <a:ext cx="434754" cy="1080980"/>
            </a:xfrm>
            <a:prstGeom prst="flowChartManualInpu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0"/>
            <p:cNvSpPr/>
            <p:nvPr/>
          </p:nvSpPr>
          <p:spPr>
            <a:xfrm flipH="1" rot="-1591339">
              <a:off x="892401" y="-169347"/>
              <a:ext cx="504374" cy="1254067"/>
            </a:xfrm>
            <a:prstGeom prst="flowChartManualInpu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0"/>
            <p:cNvSpPr/>
            <p:nvPr/>
          </p:nvSpPr>
          <p:spPr>
            <a:xfrm flipH="1" rot="-1591322">
              <a:off x="1818452" y="-76292"/>
              <a:ext cx="229660" cy="571018"/>
            </a:xfrm>
            <a:prstGeom prst="flowChartManualInpu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0"/>
            <p:cNvSpPr/>
            <p:nvPr/>
          </p:nvSpPr>
          <p:spPr>
            <a:xfrm rot="10800000">
              <a:off x="-32" y="70725"/>
              <a:ext cx="380284" cy="858147"/>
            </a:xfrm>
            <a:custGeom>
              <a:rect b="b" l="l" r="r" t="t"/>
              <a:pathLst>
                <a:path extrusionOk="0" h="84860" w="37596">
                  <a:moveTo>
                    <a:pt x="19066" y="0"/>
                  </a:moveTo>
                  <a:lnTo>
                    <a:pt x="0" y="9130"/>
                  </a:lnTo>
                  <a:lnTo>
                    <a:pt x="37596" y="84860"/>
                  </a:lnTo>
                  <a:lnTo>
                    <a:pt x="37596" y="37328"/>
                  </a:lnTo>
                  <a:close/>
                </a:path>
              </a:pathLst>
            </a:custGeom>
            <a:solidFill>
              <a:schemeClr val="accent3"/>
            </a:solidFill>
            <a:ln>
              <a:noFill/>
            </a:ln>
          </p:spPr>
        </p:sp>
      </p:grpSp>
      <p:sp>
        <p:nvSpPr>
          <p:cNvPr id="438" name="Google Shape;438;p50"/>
          <p:cNvSpPr txBox="1"/>
          <p:nvPr>
            <p:ph idx="12" type="sldNum"/>
          </p:nvPr>
        </p:nvSpPr>
        <p:spPr>
          <a:xfrm>
            <a:off x="8556784" y="1"/>
            <a:ext cx="548700" cy="393600"/>
          </a:xfrm>
          <a:prstGeom prst="rect">
            <a:avLst/>
          </a:prstGeom>
        </p:spPr>
        <p:txBody>
          <a:bodyPr anchorCtr="0" anchor="t" bIns="91425" lIns="91425" spcFirstLastPara="1" rIns="91425" wrap="square" tIns="91425">
            <a:noAutofit/>
          </a:bodyPr>
          <a:lstStyle>
            <a:lvl1pPr lvl="0" algn="r">
              <a:buNone/>
              <a:defRPr sz="1300">
                <a:solidFill>
                  <a:srgbClr val="4BB5D9"/>
                </a:solidFill>
                <a:latin typeface="Roboto Condensed"/>
                <a:ea typeface="Roboto Condensed"/>
                <a:cs typeface="Roboto Condensed"/>
                <a:sym typeface="Roboto Condensed"/>
              </a:defRPr>
            </a:lvl1pPr>
            <a:lvl2pPr lvl="1" algn="r">
              <a:buNone/>
              <a:defRPr sz="1300">
                <a:solidFill>
                  <a:srgbClr val="4BB5D9"/>
                </a:solidFill>
                <a:latin typeface="Roboto Condensed"/>
                <a:ea typeface="Roboto Condensed"/>
                <a:cs typeface="Roboto Condensed"/>
                <a:sym typeface="Roboto Condensed"/>
              </a:defRPr>
            </a:lvl2pPr>
            <a:lvl3pPr lvl="2" algn="r">
              <a:buNone/>
              <a:defRPr sz="1300">
                <a:solidFill>
                  <a:srgbClr val="4BB5D9"/>
                </a:solidFill>
                <a:latin typeface="Roboto Condensed"/>
                <a:ea typeface="Roboto Condensed"/>
                <a:cs typeface="Roboto Condensed"/>
                <a:sym typeface="Roboto Condensed"/>
              </a:defRPr>
            </a:lvl3pPr>
            <a:lvl4pPr lvl="3" algn="r">
              <a:buNone/>
              <a:defRPr sz="1300">
                <a:solidFill>
                  <a:srgbClr val="4BB5D9"/>
                </a:solidFill>
                <a:latin typeface="Roboto Condensed"/>
                <a:ea typeface="Roboto Condensed"/>
                <a:cs typeface="Roboto Condensed"/>
                <a:sym typeface="Roboto Condensed"/>
              </a:defRPr>
            </a:lvl4pPr>
            <a:lvl5pPr lvl="4" algn="r">
              <a:buNone/>
              <a:defRPr sz="1300">
                <a:solidFill>
                  <a:srgbClr val="4BB5D9"/>
                </a:solidFill>
                <a:latin typeface="Roboto Condensed"/>
                <a:ea typeface="Roboto Condensed"/>
                <a:cs typeface="Roboto Condensed"/>
                <a:sym typeface="Roboto Condensed"/>
              </a:defRPr>
            </a:lvl5pPr>
            <a:lvl6pPr lvl="5" algn="r">
              <a:buNone/>
              <a:defRPr sz="1300">
                <a:solidFill>
                  <a:srgbClr val="4BB5D9"/>
                </a:solidFill>
                <a:latin typeface="Roboto Condensed"/>
                <a:ea typeface="Roboto Condensed"/>
                <a:cs typeface="Roboto Condensed"/>
                <a:sym typeface="Roboto Condensed"/>
              </a:defRPr>
            </a:lvl6pPr>
            <a:lvl7pPr lvl="6" algn="r">
              <a:buNone/>
              <a:defRPr sz="1300">
                <a:solidFill>
                  <a:srgbClr val="4BB5D9"/>
                </a:solidFill>
                <a:latin typeface="Roboto Condensed"/>
                <a:ea typeface="Roboto Condensed"/>
                <a:cs typeface="Roboto Condensed"/>
                <a:sym typeface="Roboto Condensed"/>
              </a:defRPr>
            </a:lvl7pPr>
            <a:lvl8pPr lvl="7" algn="r">
              <a:buNone/>
              <a:defRPr sz="1300">
                <a:solidFill>
                  <a:srgbClr val="4BB5D9"/>
                </a:solidFill>
                <a:latin typeface="Roboto Condensed"/>
                <a:ea typeface="Roboto Condensed"/>
                <a:cs typeface="Roboto Condensed"/>
                <a:sym typeface="Roboto Condensed"/>
              </a:defRPr>
            </a:lvl8pPr>
            <a:lvl9pPr lvl="8" algn="r">
              <a:buNone/>
              <a:defRPr sz="1300">
                <a:solidFill>
                  <a:srgbClr val="4BB5D9"/>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439" name="Shape 439"/>
        <p:cNvGrpSpPr/>
        <p:nvPr/>
      </p:nvGrpSpPr>
      <p:grpSpPr>
        <a:xfrm>
          <a:off x="0" y="0"/>
          <a:ext cx="0" cy="0"/>
          <a:chOff x="0" y="0"/>
          <a:chExt cx="0" cy="0"/>
        </a:xfrm>
      </p:grpSpPr>
      <p:grpSp>
        <p:nvGrpSpPr>
          <p:cNvPr id="440" name="Google Shape;440;p51"/>
          <p:cNvGrpSpPr/>
          <p:nvPr/>
        </p:nvGrpSpPr>
        <p:grpSpPr>
          <a:xfrm>
            <a:off x="6172200" y="2656118"/>
            <a:ext cx="2971754" cy="2886151"/>
            <a:chOff x="6172200" y="2656118"/>
            <a:chExt cx="2971754" cy="2886151"/>
          </a:xfrm>
        </p:grpSpPr>
        <p:sp>
          <p:nvSpPr>
            <p:cNvPr id="441" name="Google Shape;441;p51"/>
            <p:cNvSpPr/>
            <p:nvPr/>
          </p:nvSpPr>
          <p:spPr>
            <a:xfrm flipH="1" rot="9208626">
              <a:off x="6704904" y="4110434"/>
              <a:ext cx="484232" cy="1204006"/>
            </a:xfrm>
            <a:prstGeom prst="flowChartManualInpu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51"/>
            <p:cNvSpPr/>
            <p:nvPr/>
          </p:nvSpPr>
          <p:spPr>
            <a:xfrm flipH="1" rot="9208633">
              <a:off x="7804300" y="3279013"/>
              <a:ext cx="877624" cy="2182136"/>
            </a:xfrm>
            <a:prstGeom prst="flowChartManualInpu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51"/>
            <p:cNvSpPr/>
            <p:nvPr/>
          </p:nvSpPr>
          <p:spPr>
            <a:xfrm flipH="1" rot="9208606">
              <a:off x="7481789" y="4276913"/>
              <a:ext cx="408796" cy="1016449"/>
            </a:xfrm>
            <a:prstGeom prst="flowChartManualInpu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51"/>
            <p:cNvSpPr/>
            <p:nvPr/>
          </p:nvSpPr>
          <p:spPr>
            <a:xfrm flipH="1" rot="9208678">
              <a:off x="6287617" y="4657701"/>
              <a:ext cx="229660" cy="571018"/>
            </a:xfrm>
            <a:prstGeom prst="flowChartManualInpu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51"/>
            <p:cNvSpPr/>
            <p:nvPr/>
          </p:nvSpPr>
          <p:spPr>
            <a:xfrm>
              <a:off x="8289303" y="2656118"/>
              <a:ext cx="854651" cy="1929080"/>
            </a:xfrm>
            <a:custGeom>
              <a:rect b="b" l="l" r="r" t="t"/>
              <a:pathLst>
                <a:path extrusionOk="0" h="84860" w="37596">
                  <a:moveTo>
                    <a:pt x="19066" y="0"/>
                  </a:moveTo>
                  <a:lnTo>
                    <a:pt x="0" y="9130"/>
                  </a:lnTo>
                  <a:lnTo>
                    <a:pt x="37596" y="84860"/>
                  </a:lnTo>
                  <a:lnTo>
                    <a:pt x="37596" y="37328"/>
                  </a:lnTo>
                  <a:close/>
                </a:path>
              </a:pathLst>
            </a:custGeom>
            <a:solidFill>
              <a:schemeClr val="accent1"/>
            </a:solidFill>
            <a:ln>
              <a:noFill/>
            </a:ln>
          </p:spPr>
        </p:sp>
      </p:grpSp>
      <p:grpSp>
        <p:nvGrpSpPr>
          <p:cNvPr id="446" name="Google Shape;446;p51"/>
          <p:cNvGrpSpPr/>
          <p:nvPr/>
        </p:nvGrpSpPr>
        <p:grpSpPr>
          <a:xfrm>
            <a:off x="-32" y="-228027"/>
            <a:ext cx="2163561" cy="1347300"/>
            <a:chOff x="-32" y="-215963"/>
            <a:chExt cx="2163561" cy="1347300"/>
          </a:xfrm>
        </p:grpSpPr>
        <p:sp>
          <p:nvSpPr>
            <p:cNvPr id="447" name="Google Shape;447;p51"/>
            <p:cNvSpPr/>
            <p:nvPr/>
          </p:nvSpPr>
          <p:spPr>
            <a:xfrm flipH="1" rot="-1591408">
              <a:off x="1362169" y="-63166"/>
              <a:ext cx="205103" cy="509980"/>
            </a:xfrm>
            <a:prstGeom prst="flowChartManualInpu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1"/>
            <p:cNvSpPr/>
            <p:nvPr/>
          </p:nvSpPr>
          <p:spPr>
            <a:xfrm flipH="1" rot="-1591371">
              <a:off x="239463" y="-151890"/>
              <a:ext cx="434754" cy="1080980"/>
            </a:xfrm>
            <a:prstGeom prst="flowChartManualInpu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51"/>
            <p:cNvSpPr/>
            <p:nvPr/>
          </p:nvSpPr>
          <p:spPr>
            <a:xfrm flipH="1" rot="-1591339">
              <a:off x="892401" y="-169347"/>
              <a:ext cx="504374" cy="1254067"/>
            </a:xfrm>
            <a:prstGeom prst="flowChartManualInpu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51"/>
            <p:cNvSpPr/>
            <p:nvPr/>
          </p:nvSpPr>
          <p:spPr>
            <a:xfrm flipH="1" rot="-1591322">
              <a:off x="1818452" y="-76292"/>
              <a:ext cx="229660" cy="571018"/>
            </a:xfrm>
            <a:prstGeom prst="flowChartManualInpu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1"/>
            <p:cNvSpPr/>
            <p:nvPr/>
          </p:nvSpPr>
          <p:spPr>
            <a:xfrm rot="10800000">
              <a:off x="-32" y="70725"/>
              <a:ext cx="380284" cy="858147"/>
            </a:xfrm>
            <a:custGeom>
              <a:rect b="b" l="l" r="r" t="t"/>
              <a:pathLst>
                <a:path extrusionOk="0" h="84860" w="37596">
                  <a:moveTo>
                    <a:pt x="19066" y="0"/>
                  </a:moveTo>
                  <a:lnTo>
                    <a:pt x="0" y="9130"/>
                  </a:lnTo>
                  <a:lnTo>
                    <a:pt x="37596" y="84860"/>
                  </a:lnTo>
                  <a:lnTo>
                    <a:pt x="37596" y="37328"/>
                  </a:lnTo>
                  <a:close/>
                </a:path>
              </a:pathLst>
            </a:custGeom>
            <a:solidFill>
              <a:schemeClr val="accent2"/>
            </a:solidFill>
            <a:ln>
              <a:noFill/>
            </a:ln>
          </p:spPr>
        </p:sp>
      </p:grpSp>
      <p:sp>
        <p:nvSpPr>
          <p:cNvPr id="452" name="Google Shape;452;p51"/>
          <p:cNvSpPr txBox="1"/>
          <p:nvPr>
            <p:ph type="title"/>
          </p:nvPr>
        </p:nvSpPr>
        <p:spPr>
          <a:xfrm>
            <a:off x="1031425" y="1149725"/>
            <a:ext cx="5760300" cy="680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3" name="Google Shape;453;p51"/>
          <p:cNvSpPr txBox="1"/>
          <p:nvPr>
            <p:ph idx="1" type="body"/>
          </p:nvPr>
        </p:nvSpPr>
        <p:spPr>
          <a:xfrm>
            <a:off x="1031425" y="1777125"/>
            <a:ext cx="5760300" cy="25212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a:lvl1pPr>
            <a:lvl2pPr indent="-355600" lvl="1" marL="914400">
              <a:spcBef>
                <a:spcPts val="0"/>
              </a:spcBef>
              <a:spcAft>
                <a:spcPts val="0"/>
              </a:spcAft>
              <a:buSzPts val="2000"/>
              <a:buChar char="⋄"/>
              <a:defRPr/>
            </a:lvl2pPr>
            <a:lvl3pPr indent="-355600" lvl="2" marL="1371600">
              <a:spcBef>
                <a:spcPts val="0"/>
              </a:spcBef>
              <a:spcAft>
                <a:spcPts val="0"/>
              </a:spcAft>
              <a:buSzPts val="20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454" name="Google Shape;454;p51"/>
          <p:cNvSpPr txBox="1"/>
          <p:nvPr>
            <p:ph idx="12" type="sldNum"/>
          </p:nvPr>
        </p:nvSpPr>
        <p:spPr>
          <a:xfrm>
            <a:off x="8556784" y="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455" name="Shape 455"/>
        <p:cNvGrpSpPr/>
        <p:nvPr/>
      </p:nvGrpSpPr>
      <p:grpSpPr>
        <a:xfrm>
          <a:off x="0" y="0"/>
          <a:ext cx="0" cy="0"/>
          <a:chOff x="0" y="0"/>
          <a:chExt cx="0" cy="0"/>
        </a:xfrm>
      </p:grpSpPr>
      <p:sp>
        <p:nvSpPr>
          <p:cNvPr id="456" name="Google Shape;456;p52"/>
          <p:cNvSpPr txBox="1"/>
          <p:nvPr>
            <p:ph type="title"/>
          </p:nvPr>
        </p:nvSpPr>
        <p:spPr>
          <a:xfrm>
            <a:off x="1031425" y="1149725"/>
            <a:ext cx="5760300" cy="680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7" name="Google Shape;457;p52"/>
          <p:cNvSpPr txBox="1"/>
          <p:nvPr>
            <p:ph idx="1" type="body"/>
          </p:nvPr>
        </p:nvSpPr>
        <p:spPr>
          <a:xfrm>
            <a:off x="1031425" y="1860875"/>
            <a:ext cx="2796000" cy="30648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458" name="Google Shape;458;p52"/>
          <p:cNvSpPr txBox="1"/>
          <p:nvPr>
            <p:ph idx="2" type="body"/>
          </p:nvPr>
        </p:nvSpPr>
        <p:spPr>
          <a:xfrm>
            <a:off x="3995772" y="1860875"/>
            <a:ext cx="2796000" cy="30648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459" name="Google Shape;459;p52"/>
          <p:cNvSpPr txBox="1"/>
          <p:nvPr>
            <p:ph idx="12" type="sldNum"/>
          </p:nvPr>
        </p:nvSpPr>
        <p:spPr>
          <a:xfrm>
            <a:off x="8556784" y="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460" name="Google Shape;460;p52"/>
          <p:cNvGrpSpPr/>
          <p:nvPr/>
        </p:nvGrpSpPr>
        <p:grpSpPr>
          <a:xfrm>
            <a:off x="6172200" y="2656118"/>
            <a:ext cx="2971754" cy="2886151"/>
            <a:chOff x="6172200" y="2656118"/>
            <a:chExt cx="2971754" cy="2886151"/>
          </a:xfrm>
        </p:grpSpPr>
        <p:sp>
          <p:nvSpPr>
            <p:cNvPr id="461" name="Google Shape;461;p52"/>
            <p:cNvSpPr/>
            <p:nvPr/>
          </p:nvSpPr>
          <p:spPr>
            <a:xfrm flipH="1" rot="9208626">
              <a:off x="6704904" y="4110434"/>
              <a:ext cx="484232" cy="1204006"/>
            </a:xfrm>
            <a:prstGeom prst="flowChartManualInpu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52"/>
            <p:cNvSpPr/>
            <p:nvPr/>
          </p:nvSpPr>
          <p:spPr>
            <a:xfrm flipH="1" rot="9208633">
              <a:off x="7804300" y="3279013"/>
              <a:ext cx="877624" cy="2182136"/>
            </a:xfrm>
            <a:prstGeom prst="flowChartManualInpu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52"/>
            <p:cNvSpPr/>
            <p:nvPr/>
          </p:nvSpPr>
          <p:spPr>
            <a:xfrm flipH="1" rot="9208606">
              <a:off x="7481789" y="4276913"/>
              <a:ext cx="408796" cy="1016449"/>
            </a:xfrm>
            <a:prstGeom prst="flowChartManualInpu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2"/>
            <p:cNvSpPr/>
            <p:nvPr/>
          </p:nvSpPr>
          <p:spPr>
            <a:xfrm flipH="1" rot="9208678">
              <a:off x="6287617" y="4657701"/>
              <a:ext cx="229660" cy="571018"/>
            </a:xfrm>
            <a:prstGeom prst="flowChartManualInpu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2"/>
            <p:cNvSpPr/>
            <p:nvPr/>
          </p:nvSpPr>
          <p:spPr>
            <a:xfrm>
              <a:off x="8289303" y="2656118"/>
              <a:ext cx="854651" cy="1929080"/>
            </a:xfrm>
            <a:custGeom>
              <a:rect b="b" l="l" r="r" t="t"/>
              <a:pathLst>
                <a:path extrusionOk="0" h="84860" w="37596">
                  <a:moveTo>
                    <a:pt x="19066" y="0"/>
                  </a:moveTo>
                  <a:lnTo>
                    <a:pt x="0" y="9130"/>
                  </a:lnTo>
                  <a:lnTo>
                    <a:pt x="37596" y="84860"/>
                  </a:lnTo>
                  <a:lnTo>
                    <a:pt x="37596" y="37328"/>
                  </a:lnTo>
                  <a:close/>
                </a:path>
              </a:pathLst>
            </a:custGeom>
            <a:solidFill>
              <a:schemeClr val="accent1"/>
            </a:solidFill>
            <a:ln>
              <a:noFill/>
            </a:ln>
          </p:spPr>
        </p:sp>
      </p:grpSp>
      <p:grpSp>
        <p:nvGrpSpPr>
          <p:cNvPr id="466" name="Google Shape;466;p52"/>
          <p:cNvGrpSpPr/>
          <p:nvPr/>
        </p:nvGrpSpPr>
        <p:grpSpPr>
          <a:xfrm>
            <a:off x="-32" y="-228027"/>
            <a:ext cx="2163561" cy="1347300"/>
            <a:chOff x="-32" y="-215963"/>
            <a:chExt cx="2163561" cy="1347300"/>
          </a:xfrm>
        </p:grpSpPr>
        <p:sp>
          <p:nvSpPr>
            <p:cNvPr id="467" name="Google Shape;467;p52"/>
            <p:cNvSpPr/>
            <p:nvPr/>
          </p:nvSpPr>
          <p:spPr>
            <a:xfrm flipH="1" rot="-1591408">
              <a:off x="1362169" y="-63166"/>
              <a:ext cx="205103" cy="509980"/>
            </a:xfrm>
            <a:prstGeom prst="flowChartManualInpu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2"/>
            <p:cNvSpPr/>
            <p:nvPr/>
          </p:nvSpPr>
          <p:spPr>
            <a:xfrm flipH="1" rot="-1591371">
              <a:off x="239463" y="-151890"/>
              <a:ext cx="434754" cy="1080980"/>
            </a:xfrm>
            <a:prstGeom prst="flowChartManualInpu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2"/>
            <p:cNvSpPr/>
            <p:nvPr/>
          </p:nvSpPr>
          <p:spPr>
            <a:xfrm flipH="1" rot="-1591339">
              <a:off x="892401" y="-169347"/>
              <a:ext cx="504374" cy="1254067"/>
            </a:xfrm>
            <a:prstGeom prst="flowChartManualInpu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52"/>
            <p:cNvSpPr/>
            <p:nvPr/>
          </p:nvSpPr>
          <p:spPr>
            <a:xfrm flipH="1" rot="-1591322">
              <a:off x="1818452" y="-76292"/>
              <a:ext cx="229660" cy="571018"/>
            </a:xfrm>
            <a:prstGeom prst="flowChartManualInpu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52"/>
            <p:cNvSpPr/>
            <p:nvPr/>
          </p:nvSpPr>
          <p:spPr>
            <a:xfrm rot="10800000">
              <a:off x="-32" y="70725"/>
              <a:ext cx="380284" cy="858147"/>
            </a:xfrm>
            <a:custGeom>
              <a:rect b="b" l="l" r="r" t="t"/>
              <a:pathLst>
                <a:path extrusionOk="0" h="84860" w="37596">
                  <a:moveTo>
                    <a:pt x="19066" y="0"/>
                  </a:moveTo>
                  <a:lnTo>
                    <a:pt x="0" y="9130"/>
                  </a:lnTo>
                  <a:lnTo>
                    <a:pt x="37596" y="84860"/>
                  </a:lnTo>
                  <a:lnTo>
                    <a:pt x="37596" y="37328"/>
                  </a:lnTo>
                  <a:close/>
                </a:path>
              </a:pathLst>
            </a:custGeom>
            <a:solidFill>
              <a:schemeClr val="accent2"/>
            </a:solidFill>
            <a:ln>
              <a:noFill/>
            </a:ln>
          </p:spPr>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472" name="Shape 472"/>
        <p:cNvGrpSpPr/>
        <p:nvPr/>
      </p:nvGrpSpPr>
      <p:grpSpPr>
        <a:xfrm>
          <a:off x="0" y="0"/>
          <a:ext cx="0" cy="0"/>
          <a:chOff x="0" y="0"/>
          <a:chExt cx="0" cy="0"/>
        </a:xfrm>
      </p:grpSpPr>
      <p:grpSp>
        <p:nvGrpSpPr>
          <p:cNvPr id="473" name="Google Shape;473;p53"/>
          <p:cNvGrpSpPr/>
          <p:nvPr/>
        </p:nvGrpSpPr>
        <p:grpSpPr>
          <a:xfrm>
            <a:off x="6172200" y="2656118"/>
            <a:ext cx="2971754" cy="2886151"/>
            <a:chOff x="6172200" y="2656118"/>
            <a:chExt cx="2971754" cy="2886151"/>
          </a:xfrm>
        </p:grpSpPr>
        <p:sp>
          <p:nvSpPr>
            <p:cNvPr id="474" name="Google Shape;474;p53"/>
            <p:cNvSpPr/>
            <p:nvPr/>
          </p:nvSpPr>
          <p:spPr>
            <a:xfrm flipH="1" rot="9208626">
              <a:off x="6704904" y="4110434"/>
              <a:ext cx="484232" cy="1204006"/>
            </a:xfrm>
            <a:prstGeom prst="flowChartManualInpu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3"/>
            <p:cNvSpPr/>
            <p:nvPr/>
          </p:nvSpPr>
          <p:spPr>
            <a:xfrm flipH="1" rot="9208633">
              <a:off x="7804300" y="3279013"/>
              <a:ext cx="877624" cy="2182136"/>
            </a:xfrm>
            <a:prstGeom prst="flowChartManualInpu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53"/>
            <p:cNvSpPr/>
            <p:nvPr/>
          </p:nvSpPr>
          <p:spPr>
            <a:xfrm flipH="1" rot="9208606">
              <a:off x="7481789" y="4276913"/>
              <a:ext cx="408796" cy="1016449"/>
            </a:xfrm>
            <a:prstGeom prst="flowChartManualInpu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53"/>
            <p:cNvSpPr/>
            <p:nvPr/>
          </p:nvSpPr>
          <p:spPr>
            <a:xfrm flipH="1" rot="9208678">
              <a:off x="6287617" y="4657701"/>
              <a:ext cx="229660" cy="571018"/>
            </a:xfrm>
            <a:prstGeom prst="flowChartManualInpu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3"/>
            <p:cNvSpPr/>
            <p:nvPr/>
          </p:nvSpPr>
          <p:spPr>
            <a:xfrm>
              <a:off x="8289303" y="2656118"/>
              <a:ext cx="854651" cy="1929080"/>
            </a:xfrm>
            <a:custGeom>
              <a:rect b="b" l="l" r="r" t="t"/>
              <a:pathLst>
                <a:path extrusionOk="0" h="84860" w="37596">
                  <a:moveTo>
                    <a:pt x="19066" y="0"/>
                  </a:moveTo>
                  <a:lnTo>
                    <a:pt x="0" y="9130"/>
                  </a:lnTo>
                  <a:lnTo>
                    <a:pt x="37596" y="84860"/>
                  </a:lnTo>
                  <a:lnTo>
                    <a:pt x="37596" y="37328"/>
                  </a:lnTo>
                  <a:close/>
                </a:path>
              </a:pathLst>
            </a:custGeom>
            <a:solidFill>
              <a:schemeClr val="accent1"/>
            </a:solidFill>
            <a:ln>
              <a:noFill/>
            </a:ln>
          </p:spPr>
        </p:sp>
      </p:grpSp>
      <p:grpSp>
        <p:nvGrpSpPr>
          <p:cNvPr id="479" name="Google Shape;479;p53"/>
          <p:cNvGrpSpPr/>
          <p:nvPr/>
        </p:nvGrpSpPr>
        <p:grpSpPr>
          <a:xfrm>
            <a:off x="-32" y="-228027"/>
            <a:ext cx="2163561" cy="1347300"/>
            <a:chOff x="-32" y="-215963"/>
            <a:chExt cx="2163561" cy="1347300"/>
          </a:xfrm>
        </p:grpSpPr>
        <p:sp>
          <p:nvSpPr>
            <p:cNvPr id="480" name="Google Shape;480;p53"/>
            <p:cNvSpPr/>
            <p:nvPr/>
          </p:nvSpPr>
          <p:spPr>
            <a:xfrm flipH="1" rot="-1591408">
              <a:off x="1362169" y="-63166"/>
              <a:ext cx="205103" cy="509980"/>
            </a:xfrm>
            <a:prstGeom prst="flowChartManualInpu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53"/>
            <p:cNvSpPr/>
            <p:nvPr/>
          </p:nvSpPr>
          <p:spPr>
            <a:xfrm flipH="1" rot="-1591371">
              <a:off x="239463" y="-151890"/>
              <a:ext cx="434754" cy="1080980"/>
            </a:xfrm>
            <a:prstGeom prst="flowChartManualInpu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53"/>
            <p:cNvSpPr/>
            <p:nvPr/>
          </p:nvSpPr>
          <p:spPr>
            <a:xfrm flipH="1" rot="-1591339">
              <a:off x="892401" y="-169347"/>
              <a:ext cx="504374" cy="1254067"/>
            </a:xfrm>
            <a:prstGeom prst="flowChartManualInpu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3"/>
            <p:cNvSpPr/>
            <p:nvPr/>
          </p:nvSpPr>
          <p:spPr>
            <a:xfrm flipH="1" rot="-1591322">
              <a:off x="1818452" y="-76292"/>
              <a:ext cx="229660" cy="571018"/>
            </a:xfrm>
            <a:prstGeom prst="flowChartManualInpu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3"/>
            <p:cNvSpPr/>
            <p:nvPr/>
          </p:nvSpPr>
          <p:spPr>
            <a:xfrm rot="10800000">
              <a:off x="-32" y="70725"/>
              <a:ext cx="380284" cy="858147"/>
            </a:xfrm>
            <a:custGeom>
              <a:rect b="b" l="l" r="r" t="t"/>
              <a:pathLst>
                <a:path extrusionOk="0" h="84860" w="37596">
                  <a:moveTo>
                    <a:pt x="19066" y="0"/>
                  </a:moveTo>
                  <a:lnTo>
                    <a:pt x="0" y="9130"/>
                  </a:lnTo>
                  <a:lnTo>
                    <a:pt x="37596" y="84860"/>
                  </a:lnTo>
                  <a:lnTo>
                    <a:pt x="37596" y="37328"/>
                  </a:lnTo>
                  <a:close/>
                </a:path>
              </a:pathLst>
            </a:custGeom>
            <a:solidFill>
              <a:schemeClr val="accent2"/>
            </a:solidFill>
            <a:ln>
              <a:noFill/>
            </a:ln>
          </p:spPr>
        </p:sp>
      </p:grpSp>
      <p:sp>
        <p:nvSpPr>
          <p:cNvPr id="485" name="Google Shape;485;p53"/>
          <p:cNvSpPr txBox="1"/>
          <p:nvPr>
            <p:ph type="title"/>
          </p:nvPr>
        </p:nvSpPr>
        <p:spPr>
          <a:xfrm>
            <a:off x="1031425" y="1149725"/>
            <a:ext cx="6321000" cy="680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86" name="Google Shape;486;p53"/>
          <p:cNvSpPr txBox="1"/>
          <p:nvPr>
            <p:ph idx="1" type="body"/>
          </p:nvPr>
        </p:nvSpPr>
        <p:spPr>
          <a:xfrm>
            <a:off x="1031425" y="1830425"/>
            <a:ext cx="2037600" cy="3095400"/>
          </a:xfrm>
          <a:prstGeom prst="rect">
            <a:avLst/>
          </a:prstGeom>
        </p:spPr>
        <p:txBody>
          <a:bodyPr anchorCtr="0" anchor="t" bIns="91425" lIns="91425" spcFirstLastPara="1" rIns="91425" wrap="square" tIns="91425">
            <a:noAutofit/>
          </a:bodyPr>
          <a:lstStyle>
            <a:lvl1pPr indent="-330200" lvl="0" marL="457200">
              <a:spcBef>
                <a:spcPts val="60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487" name="Google Shape;487;p53"/>
          <p:cNvSpPr txBox="1"/>
          <p:nvPr>
            <p:ph idx="2" type="body"/>
          </p:nvPr>
        </p:nvSpPr>
        <p:spPr>
          <a:xfrm>
            <a:off x="3173275" y="1830425"/>
            <a:ext cx="2037600" cy="3095400"/>
          </a:xfrm>
          <a:prstGeom prst="rect">
            <a:avLst/>
          </a:prstGeom>
        </p:spPr>
        <p:txBody>
          <a:bodyPr anchorCtr="0" anchor="t" bIns="91425" lIns="91425" spcFirstLastPara="1" rIns="91425" wrap="square" tIns="91425">
            <a:noAutofit/>
          </a:bodyPr>
          <a:lstStyle>
            <a:lvl1pPr indent="-330200" lvl="0" marL="457200">
              <a:spcBef>
                <a:spcPts val="60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488" name="Google Shape;488;p53"/>
          <p:cNvSpPr txBox="1"/>
          <p:nvPr>
            <p:ph idx="3" type="body"/>
          </p:nvPr>
        </p:nvSpPr>
        <p:spPr>
          <a:xfrm>
            <a:off x="5315125" y="1830425"/>
            <a:ext cx="2037600" cy="3095400"/>
          </a:xfrm>
          <a:prstGeom prst="rect">
            <a:avLst/>
          </a:prstGeom>
        </p:spPr>
        <p:txBody>
          <a:bodyPr anchorCtr="0" anchor="t" bIns="91425" lIns="91425" spcFirstLastPara="1" rIns="91425" wrap="square" tIns="91425">
            <a:noAutofit/>
          </a:bodyPr>
          <a:lstStyle>
            <a:lvl1pPr indent="-330200" lvl="0" marL="457200">
              <a:spcBef>
                <a:spcPts val="60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489" name="Google Shape;489;p53"/>
          <p:cNvSpPr txBox="1"/>
          <p:nvPr>
            <p:ph idx="12" type="sldNum"/>
          </p:nvPr>
        </p:nvSpPr>
        <p:spPr>
          <a:xfrm>
            <a:off x="8556784" y="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0" name="Shape 490"/>
        <p:cNvGrpSpPr/>
        <p:nvPr/>
      </p:nvGrpSpPr>
      <p:grpSpPr>
        <a:xfrm>
          <a:off x="0" y="0"/>
          <a:ext cx="0" cy="0"/>
          <a:chOff x="0" y="0"/>
          <a:chExt cx="0" cy="0"/>
        </a:xfrm>
      </p:grpSpPr>
      <p:grpSp>
        <p:nvGrpSpPr>
          <p:cNvPr id="491" name="Google Shape;491;p54"/>
          <p:cNvGrpSpPr/>
          <p:nvPr/>
        </p:nvGrpSpPr>
        <p:grpSpPr>
          <a:xfrm>
            <a:off x="6172200" y="2656118"/>
            <a:ext cx="2971754" cy="2886151"/>
            <a:chOff x="6172200" y="2656118"/>
            <a:chExt cx="2971754" cy="2886151"/>
          </a:xfrm>
        </p:grpSpPr>
        <p:sp>
          <p:nvSpPr>
            <p:cNvPr id="492" name="Google Shape;492;p54"/>
            <p:cNvSpPr/>
            <p:nvPr/>
          </p:nvSpPr>
          <p:spPr>
            <a:xfrm flipH="1" rot="9208626">
              <a:off x="6704904" y="4110434"/>
              <a:ext cx="484232" cy="1204006"/>
            </a:xfrm>
            <a:prstGeom prst="flowChartManualInpu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54"/>
            <p:cNvSpPr/>
            <p:nvPr/>
          </p:nvSpPr>
          <p:spPr>
            <a:xfrm flipH="1" rot="9208633">
              <a:off x="7804300" y="3279013"/>
              <a:ext cx="877624" cy="2182136"/>
            </a:xfrm>
            <a:prstGeom prst="flowChartManualInpu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54"/>
            <p:cNvSpPr/>
            <p:nvPr/>
          </p:nvSpPr>
          <p:spPr>
            <a:xfrm flipH="1" rot="9208606">
              <a:off x="7481789" y="4276913"/>
              <a:ext cx="408796" cy="1016449"/>
            </a:xfrm>
            <a:prstGeom prst="flowChartManualInpu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54"/>
            <p:cNvSpPr/>
            <p:nvPr/>
          </p:nvSpPr>
          <p:spPr>
            <a:xfrm flipH="1" rot="9208678">
              <a:off x="6287617" y="4657701"/>
              <a:ext cx="229660" cy="571018"/>
            </a:xfrm>
            <a:prstGeom prst="flowChartManualInpu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54"/>
            <p:cNvSpPr/>
            <p:nvPr/>
          </p:nvSpPr>
          <p:spPr>
            <a:xfrm>
              <a:off x="8289303" y="2656118"/>
              <a:ext cx="854651" cy="1929080"/>
            </a:xfrm>
            <a:custGeom>
              <a:rect b="b" l="l" r="r" t="t"/>
              <a:pathLst>
                <a:path extrusionOk="0" h="84860" w="37596">
                  <a:moveTo>
                    <a:pt x="19066" y="0"/>
                  </a:moveTo>
                  <a:lnTo>
                    <a:pt x="0" y="9130"/>
                  </a:lnTo>
                  <a:lnTo>
                    <a:pt x="37596" y="84860"/>
                  </a:lnTo>
                  <a:lnTo>
                    <a:pt x="37596" y="37328"/>
                  </a:lnTo>
                  <a:close/>
                </a:path>
              </a:pathLst>
            </a:custGeom>
            <a:solidFill>
              <a:schemeClr val="accent1"/>
            </a:solidFill>
            <a:ln>
              <a:noFill/>
            </a:ln>
          </p:spPr>
        </p:sp>
      </p:grpSp>
      <p:grpSp>
        <p:nvGrpSpPr>
          <p:cNvPr id="497" name="Google Shape;497;p54"/>
          <p:cNvGrpSpPr/>
          <p:nvPr/>
        </p:nvGrpSpPr>
        <p:grpSpPr>
          <a:xfrm>
            <a:off x="-32" y="-228027"/>
            <a:ext cx="2163561" cy="1347300"/>
            <a:chOff x="-32" y="-215963"/>
            <a:chExt cx="2163561" cy="1347300"/>
          </a:xfrm>
        </p:grpSpPr>
        <p:sp>
          <p:nvSpPr>
            <p:cNvPr id="498" name="Google Shape;498;p54"/>
            <p:cNvSpPr/>
            <p:nvPr/>
          </p:nvSpPr>
          <p:spPr>
            <a:xfrm flipH="1" rot="-1591408">
              <a:off x="1362169" y="-63166"/>
              <a:ext cx="205103" cy="509980"/>
            </a:xfrm>
            <a:prstGeom prst="flowChartManualInpu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4"/>
            <p:cNvSpPr/>
            <p:nvPr/>
          </p:nvSpPr>
          <p:spPr>
            <a:xfrm flipH="1" rot="-1591371">
              <a:off x="239463" y="-151890"/>
              <a:ext cx="434754" cy="1080980"/>
            </a:xfrm>
            <a:prstGeom prst="flowChartManualInpu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4"/>
            <p:cNvSpPr/>
            <p:nvPr/>
          </p:nvSpPr>
          <p:spPr>
            <a:xfrm flipH="1" rot="-1591339">
              <a:off x="892401" y="-169347"/>
              <a:ext cx="504374" cy="1254067"/>
            </a:xfrm>
            <a:prstGeom prst="flowChartManualInpu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4"/>
            <p:cNvSpPr/>
            <p:nvPr/>
          </p:nvSpPr>
          <p:spPr>
            <a:xfrm flipH="1" rot="-1591322">
              <a:off x="1818452" y="-76292"/>
              <a:ext cx="229660" cy="571018"/>
            </a:xfrm>
            <a:prstGeom prst="flowChartManualInpu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54"/>
            <p:cNvSpPr/>
            <p:nvPr/>
          </p:nvSpPr>
          <p:spPr>
            <a:xfrm rot="10800000">
              <a:off x="-32" y="70725"/>
              <a:ext cx="380284" cy="858147"/>
            </a:xfrm>
            <a:custGeom>
              <a:rect b="b" l="l" r="r" t="t"/>
              <a:pathLst>
                <a:path extrusionOk="0" h="84860" w="37596">
                  <a:moveTo>
                    <a:pt x="19066" y="0"/>
                  </a:moveTo>
                  <a:lnTo>
                    <a:pt x="0" y="9130"/>
                  </a:lnTo>
                  <a:lnTo>
                    <a:pt x="37596" y="84860"/>
                  </a:lnTo>
                  <a:lnTo>
                    <a:pt x="37596" y="37328"/>
                  </a:lnTo>
                  <a:close/>
                </a:path>
              </a:pathLst>
            </a:custGeom>
            <a:solidFill>
              <a:schemeClr val="accent2"/>
            </a:solidFill>
            <a:ln>
              <a:noFill/>
            </a:ln>
          </p:spPr>
        </p:sp>
      </p:grpSp>
      <p:sp>
        <p:nvSpPr>
          <p:cNvPr id="503" name="Google Shape;503;p54"/>
          <p:cNvSpPr txBox="1"/>
          <p:nvPr>
            <p:ph type="title"/>
          </p:nvPr>
        </p:nvSpPr>
        <p:spPr>
          <a:xfrm>
            <a:off x="1031425" y="1149725"/>
            <a:ext cx="5760300" cy="680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04" name="Google Shape;504;p54"/>
          <p:cNvSpPr txBox="1"/>
          <p:nvPr>
            <p:ph idx="12" type="sldNum"/>
          </p:nvPr>
        </p:nvSpPr>
        <p:spPr>
          <a:xfrm>
            <a:off x="8556784" y="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1" name="Shape 31"/>
        <p:cNvGrpSpPr/>
        <p:nvPr/>
      </p:nvGrpSpPr>
      <p:grpSpPr>
        <a:xfrm>
          <a:off x="0" y="0"/>
          <a:ext cx="0" cy="0"/>
          <a:chOff x="0" y="0"/>
          <a:chExt cx="0" cy="0"/>
        </a:xfrm>
      </p:grpSpPr>
      <p:sp>
        <p:nvSpPr>
          <p:cNvPr id="32" name="Google Shape;32;p6"/>
          <p:cNvSpPr/>
          <p:nvPr/>
        </p:nvSpPr>
        <p:spPr>
          <a:xfrm>
            <a:off x="0" y="0"/>
            <a:ext cx="2523000" cy="5143500"/>
          </a:xfrm>
          <a:prstGeom prst="rect">
            <a:avLst/>
          </a:prstGeom>
          <a:gradFill>
            <a:gsLst>
              <a:gs pos="0">
                <a:schemeClr val="accent1"/>
              </a:gs>
              <a:gs pos="50000">
                <a:schemeClr val="accent3"/>
              </a:gs>
              <a:gs pos="100000">
                <a:schemeClr val="accent5"/>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515675" y="780975"/>
            <a:ext cx="2616300" cy="2299050"/>
          </a:xfrm>
          <a:custGeom>
            <a:rect b="b" l="l" r="r" t="t"/>
            <a:pathLst>
              <a:path extrusionOk="0" h="91962" w="104652">
                <a:moveTo>
                  <a:pt x="13884" y="0"/>
                </a:moveTo>
                <a:lnTo>
                  <a:pt x="104652" y="0"/>
                </a:lnTo>
                <a:lnTo>
                  <a:pt x="104652" y="91962"/>
                </a:lnTo>
                <a:lnTo>
                  <a:pt x="13884" y="91962"/>
                </a:lnTo>
                <a:lnTo>
                  <a:pt x="13884" y="26275"/>
                </a:lnTo>
                <a:lnTo>
                  <a:pt x="0" y="12391"/>
                </a:lnTo>
                <a:lnTo>
                  <a:pt x="13884" y="12391"/>
                </a:lnTo>
                <a:close/>
              </a:path>
            </a:pathLst>
          </a:custGeom>
          <a:noFill/>
          <a:ln cap="flat" cmpd="sng" w="76200">
            <a:solidFill>
              <a:srgbClr val="000000"/>
            </a:solidFill>
            <a:prstDash val="solid"/>
            <a:miter lim="8000"/>
            <a:headEnd len="med" w="med" type="none"/>
            <a:tailEnd len="med" w="med" type="none"/>
          </a:ln>
        </p:spPr>
      </p:sp>
      <p:sp>
        <p:nvSpPr>
          <p:cNvPr id="34" name="Google Shape;34;p6"/>
          <p:cNvSpPr txBox="1"/>
          <p:nvPr>
            <p:ph type="title"/>
          </p:nvPr>
        </p:nvSpPr>
        <p:spPr>
          <a:xfrm>
            <a:off x="1101500" y="1048150"/>
            <a:ext cx="1836300" cy="1907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5" name="Google Shape;35;p6"/>
          <p:cNvSpPr txBox="1"/>
          <p:nvPr>
            <p:ph idx="1" type="body"/>
          </p:nvPr>
        </p:nvSpPr>
        <p:spPr>
          <a:xfrm>
            <a:off x="3604900" y="992250"/>
            <a:ext cx="2466600" cy="39330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36" name="Google Shape;36;p6"/>
          <p:cNvSpPr txBox="1"/>
          <p:nvPr>
            <p:ph idx="2" type="body"/>
          </p:nvPr>
        </p:nvSpPr>
        <p:spPr>
          <a:xfrm>
            <a:off x="6220100" y="992250"/>
            <a:ext cx="2466600" cy="39330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37" name="Google Shape;37;p6"/>
          <p:cNvSpPr txBox="1"/>
          <p:nvPr>
            <p:ph idx="12" type="sldNum"/>
          </p:nvPr>
        </p:nvSpPr>
        <p:spPr>
          <a:xfrm>
            <a:off x="8536449"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5" name="Shape 505"/>
        <p:cNvGrpSpPr/>
        <p:nvPr/>
      </p:nvGrpSpPr>
      <p:grpSpPr>
        <a:xfrm>
          <a:off x="0" y="0"/>
          <a:ext cx="0" cy="0"/>
          <a:chOff x="0" y="0"/>
          <a:chExt cx="0" cy="0"/>
        </a:xfrm>
      </p:grpSpPr>
      <p:grpSp>
        <p:nvGrpSpPr>
          <p:cNvPr id="506" name="Google Shape;506;p55"/>
          <p:cNvGrpSpPr/>
          <p:nvPr/>
        </p:nvGrpSpPr>
        <p:grpSpPr>
          <a:xfrm>
            <a:off x="6172200" y="2656118"/>
            <a:ext cx="2971754" cy="2886151"/>
            <a:chOff x="6172200" y="2656118"/>
            <a:chExt cx="2971754" cy="2886151"/>
          </a:xfrm>
        </p:grpSpPr>
        <p:sp>
          <p:nvSpPr>
            <p:cNvPr id="507" name="Google Shape;507;p55"/>
            <p:cNvSpPr/>
            <p:nvPr/>
          </p:nvSpPr>
          <p:spPr>
            <a:xfrm flipH="1" rot="9208626">
              <a:off x="6704904" y="4110434"/>
              <a:ext cx="484232" cy="1204006"/>
            </a:xfrm>
            <a:prstGeom prst="flowChartManualInpu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5"/>
            <p:cNvSpPr/>
            <p:nvPr/>
          </p:nvSpPr>
          <p:spPr>
            <a:xfrm flipH="1" rot="9208633">
              <a:off x="7804300" y="3279013"/>
              <a:ext cx="877624" cy="2182136"/>
            </a:xfrm>
            <a:prstGeom prst="flowChartManualInpu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55"/>
            <p:cNvSpPr/>
            <p:nvPr/>
          </p:nvSpPr>
          <p:spPr>
            <a:xfrm flipH="1" rot="9208606">
              <a:off x="7481789" y="4276913"/>
              <a:ext cx="408796" cy="1016449"/>
            </a:xfrm>
            <a:prstGeom prst="flowChartManualInpu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55"/>
            <p:cNvSpPr/>
            <p:nvPr/>
          </p:nvSpPr>
          <p:spPr>
            <a:xfrm flipH="1" rot="9208678">
              <a:off x="6287617" y="4657701"/>
              <a:ext cx="229660" cy="571018"/>
            </a:xfrm>
            <a:prstGeom prst="flowChartManualInpu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55"/>
            <p:cNvSpPr/>
            <p:nvPr/>
          </p:nvSpPr>
          <p:spPr>
            <a:xfrm>
              <a:off x="8289303" y="2656118"/>
              <a:ext cx="854651" cy="1929080"/>
            </a:xfrm>
            <a:custGeom>
              <a:rect b="b" l="l" r="r" t="t"/>
              <a:pathLst>
                <a:path extrusionOk="0" h="84860" w="37596">
                  <a:moveTo>
                    <a:pt x="19066" y="0"/>
                  </a:moveTo>
                  <a:lnTo>
                    <a:pt x="0" y="9130"/>
                  </a:lnTo>
                  <a:lnTo>
                    <a:pt x="37596" y="84860"/>
                  </a:lnTo>
                  <a:lnTo>
                    <a:pt x="37596" y="37328"/>
                  </a:lnTo>
                  <a:close/>
                </a:path>
              </a:pathLst>
            </a:custGeom>
            <a:solidFill>
              <a:schemeClr val="accent1"/>
            </a:solidFill>
            <a:ln>
              <a:noFill/>
            </a:ln>
          </p:spPr>
        </p:sp>
      </p:grpSp>
      <p:grpSp>
        <p:nvGrpSpPr>
          <p:cNvPr id="512" name="Google Shape;512;p55"/>
          <p:cNvGrpSpPr/>
          <p:nvPr/>
        </p:nvGrpSpPr>
        <p:grpSpPr>
          <a:xfrm>
            <a:off x="-32" y="-228027"/>
            <a:ext cx="2163561" cy="1347300"/>
            <a:chOff x="-32" y="-215963"/>
            <a:chExt cx="2163561" cy="1347300"/>
          </a:xfrm>
        </p:grpSpPr>
        <p:sp>
          <p:nvSpPr>
            <p:cNvPr id="513" name="Google Shape;513;p55"/>
            <p:cNvSpPr/>
            <p:nvPr/>
          </p:nvSpPr>
          <p:spPr>
            <a:xfrm flipH="1" rot="-1591408">
              <a:off x="1362169" y="-63166"/>
              <a:ext cx="205103" cy="509980"/>
            </a:xfrm>
            <a:prstGeom prst="flowChartManualInpu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55"/>
            <p:cNvSpPr/>
            <p:nvPr/>
          </p:nvSpPr>
          <p:spPr>
            <a:xfrm flipH="1" rot="-1591371">
              <a:off x="239463" y="-151890"/>
              <a:ext cx="434754" cy="1080980"/>
            </a:xfrm>
            <a:prstGeom prst="flowChartManualInpu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55"/>
            <p:cNvSpPr/>
            <p:nvPr/>
          </p:nvSpPr>
          <p:spPr>
            <a:xfrm flipH="1" rot="-1591339">
              <a:off x="892401" y="-169347"/>
              <a:ext cx="504374" cy="1254067"/>
            </a:xfrm>
            <a:prstGeom prst="flowChartManualInpu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55"/>
            <p:cNvSpPr/>
            <p:nvPr/>
          </p:nvSpPr>
          <p:spPr>
            <a:xfrm flipH="1" rot="-1591322">
              <a:off x="1818452" y="-76292"/>
              <a:ext cx="229660" cy="571018"/>
            </a:xfrm>
            <a:prstGeom prst="flowChartManualInpu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5"/>
            <p:cNvSpPr/>
            <p:nvPr/>
          </p:nvSpPr>
          <p:spPr>
            <a:xfrm rot="10800000">
              <a:off x="-32" y="70725"/>
              <a:ext cx="380284" cy="858147"/>
            </a:xfrm>
            <a:custGeom>
              <a:rect b="b" l="l" r="r" t="t"/>
              <a:pathLst>
                <a:path extrusionOk="0" h="84860" w="37596">
                  <a:moveTo>
                    <a:pt x="19066" y="0"/>
                  </a:moveTo>
                  <a:lnTo>
                    <a:pt x="0" y="9130"/>
                  </a:lnTo>
                  <a:lnTo>
                    <a:pt x="37596" y="84860"/>
                  </a:lnTo>
                  <a:lnTo>
                    <a:pt x="37596" y="37328"/>
                  </a:lnTo>
                  <a:close/>
                </a:path>
              </a:pathLst>
            </a:custGeom>
            <a:solidFill>
              <a:schemeClr val="accent2"/>
            </a:solidFill>
            <a:ln>
              <a:noFill/>
            </a:ln>
          </p:spPr>
        </p:sp>
      </p:grpSp>
      <p:sp>
        <p:nvSpPr>
          <p:cNvPr id="518" name="Google Shape;518;p55"/>
          <p:cNvSpPr txBox="1"/>
          <p:nvPr>
            <p:ph idx="1" type="body"/>
          </p:nvPr>
        </p:nvSpPr>
        <p:spPr>
          <a:xfrm>
            <a:off x="1097775" y="4025300"/>
            <a:ext cx="6948600" cy="519600"/>
          </a:xfrm>
          <a:prstGeom prst="rect">
            <a:avLst/>
          </a:prstGeom>
        </p:spPr>
        <p:txBody>
          <a:bodyPr anchorCtr="0" anchor="t" bIns="91425" lIns="91425" spcFirstLastPara="1" rIns="91425" wrap="square" tIns="91425">
            <a:noAutofit/>
          </a:bodyPr>
          <a:lstStyle>
            <a:lvl1pPr indent="-228600" lvl="0" marL="457200">
              <a:spcBef>
                <a:spcPts val="360"/>
              </a:spcBef>
              <a:spcAft>
                <a:spcPts val="0"/>
              </a:spcAft>
              <a:buSzPts val="1800"/>
              <a:buNone/>
              <a:defRPr sz="1800"/>
            </a:lvl1pPr>
          </a:lstStyle>
          <a:p/>
        </p:txBody>
      </p:sp>
      <p:sp>
        <p:nvSpPr>
          <p:cNvPr id="519" name="Google Shape;519;p55"/>
          <p:cNvSpPr txBox="1"/>
          <p:nvPr>
            <p:ph idx="12" type="sldNum"/>
          </p:nvPr>
        </p:nvSpPr>
        <p:spPr>
          <a:xfrm>
            <a:off x="8556784" y="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0" name="Shape 520"/>
        <p:cNvGrpSpPr/>
        <p:nvPr/>
      </p:nvGrpSpPr>
      <p:grpSpPr>
        <a:xfrm>
          <a:off x="0" y="0"/>
          <a:ext cx="0" cy="0"/>
          <a:chOff x="0" y="0"/>
          <a:chExt cx="0" cy="0"/>
        </a:xfrm>
      </p:grpSpPr>
      <p:grpSp>
        <p:nvGrpSpPr>
          <p:cNvPr id="521" name="Google Shape;521;p56"/>
          <p:cNvGrpSpPr/>
          <p:nvPr/>
        </p:nvGrpSpPr>
        <p:grpSpPr>
          <a:xfrm>
            <a:off x="6172200" y="2656118"/>
            <a:ext cx="2971754" cy="2886151"/>
            <a:chOff x="6172200" y="2656118"/>
            <a:chExt cx="2971754" cy="2886151"/>
          </a:xfrm>
        </p:grpSpPr>
        <p:sp>
          <p:nvSpPr>
            <p:cNvPr id="522" name="Google Shape;522;p56"/>
            <p:cNvSpPr/>
            <p:nvPr/>
          </p:nvSpPr>
          <p:spPr>
            <a:xfrm flipH="1" rot="9208626">
              <a:off x="6704904" y="4110434"/>
              <a:ext cx="484232" cy="1204006"/>
            </a:xfrm>
            <a:prstGeom prst="flowChartManualInpu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56"/>
            <p:cNvSpPr/>
            <p:nvPr/>
          </p:nvSpPr>
          <p:spPr>
            <a:xfrm flipH="1" rot="9208633">
              <a:off x="7804300" y="3279013"/>
              <a:ext cx="877624" cy="2182136"/>
            </a:xfrm>
            <a:prstGeom prst="flowChartManualInpu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56"/>
            <p:cNvSpPr/>
            <p:nvPr/>
          </p:nvSpPr>
          <p:spPr>
            <a:xfrm flipH="1" rot="9208606">
              <a:off x="7481789" y="4276913"/>
              <a:ext cx="408796" cy="1016449"/>
            </a:xfrm>
            <a:prstGeom prst="flowChartManualInpu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56"/>
            <p:cNvSpPr/>
            <p:nvPr/>
          </p:nvSpPr>
          <p:spPr>
            <a:xfrm flipH="1" rot="9208678">
              <a:off x="6287617" y="4657701"/>
              <a:ext cx="229660" cy="571018"/>
            </a:xfrm>
            <a:prstGeom prst="flowChartManualInpu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56"/>
            <p:cNvSpPr/>
            <p:nvPr/>
          </p:nvSpPr>
          <p:spPr>
            <a:xfrm>
              <a:off x="8289303" y="2656118"/>
              <a:ext cx="854651" cy="1929080"/>
            </a:xfrm>
            <a:custGeom>
              <a:rect b="b" l="l" r="r" t="t"/>
              <a:pathLst>
                <a:path extrusionOk="0" h="84860" w="37596">
                  <a:moveTo>
                    <a:pt x="19066" y="0"/>
                  </a:moveTo>
                  <a:lnTo>
                    <a:pt x="0" y="9130"/>
                  </a:lnTo>
                  <a:lnTo>
                    <a:pt x="37596" y="84860"/>
                  </a:lnTo>
                  <a:lnTo>
                    <a:pt x="37596" y="37328"/>
                  </a:lnTo>
                  <a:close/>
                </a:path>
              </a:pathLst>
            </a:custGeom>
            <a:solidFill>
              <a:schemeClr val="accent1"/>
            </a:solidFill>
            <a:ln>
              <a:noFill/>
            </a:ln>
          </p:spPr>
        </p:sp>
      </p:grpSp>
      <p:grpSp>
        <p:nvGrpSpPr>
          <p:cNvPr id="527" name="Google Shape;527;p56"/>
          <p:cNvGrpSpPr/>
          <p:nvPr/>
        </p:nvGrpSpPr>
        <p:grpSpPr>
          <a:xfrm>
            <a:off x="-32" y="-228027"/>
            <a:ext cx="2163561" cy="1347300"/>
            <a:chOff x="-32" y="-215963"/>
            <a:chExt cx="2163561" cy="1347300"/>
          </a:xfrm>
        </p:grpSpPr>
        <p:sp>
          <p:nvSpPr>
            <p:cNvPr id="528" name="Google Shape;528;p56"/>
            <p:cNvSpPr/>
            <p:nvPr/>
          </p:nvSpPr>
          <p:spPr>
            <a:xfrm flipH="1" rot="-1591408">
              <a:off x="1362169" y="-63166"/>
              <a:ext cx="205103" cy="509980"/>
            </a:xfrm>
            <a:prstGeom prst="flowChartManualInpu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56"/>
            <p:cNvSpPr/>
            <p:nvPr/>
          </p:nvSpPr>
          <p:spPr>
            <a:xfrm flipH="1" rot="-1591371">
              <a:off x="239463" y="-151890"/>
              <a:ext cx="434754" cy="1080980"/>
            </a:xfrm>
            <a:prstGeom prst="flowChartManualInpu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56"/>
            <p:cNvSpPr/>
            <p:nvPr/>
          </p:nvSpPr>
          <p:spPr>
            <a:xfrm flipH="1" rot="-1591339">
              <a:off x="892401" y="-169347"/>
              <a:ext cx="504374" cy="1254067"/>
            </a:xfrm>
            <a:prstGeom prst="flowChartManualInpu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6"/>
            <p:cNvSpPr/>
            <p:nvPr/>
          </p:nvSpPr>
          <p:spPr>
            <a:xfrm flipH="1" rot="-1591322">
              <a:off x="1818452" y="-76292"/>
              <a:ext cx="229660" cy="571018"/>
            </a:xfrm>
            <a:prstGeom prst="flowChartManualInpu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6"/>
            <p:cNvSpPr/>
            <p:nvPr/>
          </p:nvSpPr>
          <p:spPr>
            <a:xfrm rot="10800000">
              <a:off x="-32" y="70725"/>
              <a:ext cx="380284" cy="858147"/>
            </a:xfrm>
            <a:custGeom>
              <a:rect b="b" l="l" r="r" t="t"/>
              <a:pathLst>
                <a:path extrusionOk="0" h="84860" w="37596">
                  <a:moveTo>
                    <a:pt x="19066" y="0"/>
                  </a:moveTo>
                  <a:lnTo>
                    <a:pt x="0" y="9130"/>
                  </a:lnTo>
                  <a:lnTo>
                    <a:pt x="37596" y="84860"/>
                  </a:lnTo>
                  <a:lnTo>
                    <a:pt x="37596" y="37328"/>
                  </a:lnTo>
                  <a:close/>
                </a:path>
              </a:pathLst>
            </a:custGeom>
            <a:solidFill>
              <a:schemeClr val="accent2"/>
            </a:solidFill>
            <a:ln>
              <a:noFill/>
            </a:ln>
          </p:spPr>
        </p:sp>
      </p:grpSp>
      <p:sp>
        <p:nvSpPr>
          <p:cNvPr id="533" name="Google Shape;533;p56"/>
          <p:cNvSpPr txBox="1"/>
          <p:nvPr>
            <p:ph idx="12" type="sldNum"/>
          </p:nvPr>
        </p:nvSpPr>
        <p:spPr>
          <a:xfrm>
            <a:off x="8556784" y="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parent Shapes">
  <p:cSld name="BLANK_1">
    <p:bg>
      <p:bgPr>
        <a:solidFill>
          <a:schemeClr val="accent1"/>
        </a:solidFill>
      </p:bgPr>
    </p:bg>
    <p:spTree>
      <p:nvGrpSpPr>
        <p:cNvPr id="534" name="Shape 534"/>
        <p:cNvGrpSpPr/>
        <p:nvPr/>
      </p:nvGrpSpPr>
      <p:grpSpPr>
        <a:xfrm>
          <a:off x="0" y="0"/>
          <a:ext cx="0" cy="0"/>
          <a:chOff x="0" y="0"/>
          <a:chExt cx="0" cy="0"/>
        </a:xfrm>
      </p:grpSpPr>
      <p:grpSp>
        <p:nvGrpSpPr>
          <p:cNvPr id="535" name="Google Shape;535;p57"/>
          <p:cNvGrpSpPr/>
          <p:nvPr/>
        </p:nvGrpSpPr>
        <p:grpSpPr>
          <a:xfrm>
            <a:off x="6172200" y="2656118"/>
            <a:ext cx="2971754" cy="2886151"/>
            <a:chOff x="6172200" y="2656118"/>
            <a:chExt cx="2971754" cy="2886151"/>
          </a:xfrm>
        </p:grpSpPr>
        <p:sp>
          <p:nvSpPr>
            <p:cNvPr id="536" name="Google Shape;536;p57"/>
            <p:cNvSpPr/>
            <p:nvPr/>
          </p:nvSpPr>
          <p:spPr>
            <a:xfrm flipH="1" rot="9208626">
              <a:off x="6704904" y="4110434"/>
              <a:ext cx="484232" cy="1204006"/>
            </a:xfrm>
            <a:prstGeom prst="flowChartManualInput">
              <a:avLst/>
            </a:prstGeom>
            <a:solidFill>
              <a:srgbClr val="FFFFFF">
                <a:alpha val="3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57"/>
            <p:cNvSpPr/>
            <p:nvPr/>
          </p:nvSpPr>
          <p:spPr>
            <a:xfrm flipH="1" rot="9208633">
              <a:off x="7804300" y="3279013"/>
              <a:ext cx="877624" cy="2182136"/>
            </a:xfrm>
            <a:prstGeom prst="flowChartManualInput">
              <a:avLst/>
            </a:prstGeom>
            <a:solidFill>
              <a:srgbClr val="FFFFFF">
                <a:alpha val="3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7"/>
            <p:cNvSpPr/>
            <p:nvPr/>
          </p:nvSpPr>
          <p:spPr>
            <a:xfrm flipH="1" rot="9208606">
              <a:off x="7481789" y="4276913"/>
              <a:ext cx="408796" cy="1016449"/>
            </a:xfrm>
            <a:prstGeom prst="flowChartManualInput">
              <a:avLst/>
            </a:prstGeom>
            <a:solidFill>
              <a:srgbClr val="FFFFFF">
                <a:alpha val="3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7"/>
            <p:cNvSpPr/>
            <p:nvPr/>
          </p:nvSpPr>
          <p:spPr>
            <a:xfrm flipH="1" rot="9208678">
              <a:off x="6287617" y="4657701"/>
              <a:ext cx="229660" cy="571018"/>
            </a:xfrm>
            <a:prstGeom prst="flowChartManualInput">
              <a:avLst/>
            </a:prstGeom>
            <a:solidFill>
              <a:srgbClr val="FFFFFF">
                <a:alpha val="3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7"/>
            <p:cNvSpPr/>
            <p:nvPr/>
          </p:nvSpPr>
          <p:spPr>
            <a:xfrm>
              <a:off x="8289303" y="2656118"/>
              <a:ext cx="854651" cy="1929080"/>
            </a:xfrm>
            <a:custGeom>
              <a:rect b="b" l="l" r="r" t="t"/>
              <a:pathLst>
                <a:path extrusionOk="0" h="84860" w="37596">
                  <a:moveTo>
                    <a:pt x="19066" y="0"/>
                  </a:moveTo>
                  <a:lnTo>
                    <a:pt x="0" y="9130"/>
                  </a:lnTo>
                  <a:lnTo>
                    <a:pt x="37596" y="84860"/>
                  </a:lnTo>
                  <a:lnTo>
                    <a:pt x="37596" y="37328"/>
                  </a:lnTo>
                  <a:close/>
                </a:path>
              </a:pathLst>
            </a:custGeom>
            <a:solidFill>
              <a:srgbClr val="FFFFFF">
                <a:alpha val="33460"/>
              </a:srgbClr>
            </a:solidFill>
            <a:ln>
              <a:noFill/>
            </a:ln>
          </p:spPr>
        </p:sp>
      </p:grpSp>
      <p:grpSp>
        <p:nvGrpSpPr>
          <p:cNvPr id="541" name="Google Shape;541;p57"/>
          <p:cNvGrpSpPr/>
          <p:nvPr/>
        </p:nvGrpSpPr>
        <p:grpSpPr>
          <a:xfrm>
            <a:off x="-32" y="-228027"/>
            <a:ext cx="2163561" cy="1347300"/>
            <a:chOff x="-32" y="-215963"/>
            <a:chExt cx="2163561" cy="1347300"/>
          </a:xfrm>
        </p:grpSpPr>
        <p:sp>
          <p:nvSpPr>
            <p:cNvPr id="542" name="Google Shape;542;p57"/>
            <p:cNvSpPr/>
            <p:nvPr/>
          </p:nvSpPr>
          <p:spPr>
            <a:xfrm flipH="1" rot="-1591408">
              <a:off x="1362169" y="-63166"/>
              <a:ext cx="205103" cy="509980"/>
            </a:xfrm>
            <a:prstGeom prst="flowChartManualInput">
              <a:avLst/>
            </a:prstGeom>
            <a:solidFill>
              <a:srgbClr val="FFFFFF">
                <a:alpha val="3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7"/>
            <p:cNvSpPr/>
            <p:nvPr/>
          </p:nvSpPr>
          <p:spPr>
            <a:xfrm flipH="1" rot="-1591371">
              <a:off x="239463" y="-151890"/>
              <a:ext cx="434754" cy="1080980"/>
            </a:xfrm>
            <a:prstGeom prst="flowChartManualInput">
              <a:avLst/>
            </a:prstGeom>
            <a:solidFill>
              <a:srgbClr val="FFFFFF">
                <a:alpha val="3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57"/>
            <p:cNvSpPr/>
            <p:nvPr/>
          </p:nvSpPr>
          <p:spPr>
            <a:xfrm flipH="1" rot="-1591339">
              <a:off x="892401" y="-169347"/>
              <a:ext cx="504374" cy="1254067"/>
            </a:xfrm>
            <a:prstGeom prst="flowChartManualInput">
              <a:avLst/>
            </a:prstGeom>
            <a:solidFill>
              <a:srgbClr val="FFFFFF">
                <a:alpha val="3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57"/>
            <p:cNvSpPr/>
            <p:nvPr/>
          </p:nvSpPr>
          <p:spPr>
            <a:xfrm flipH="1" rot="-1591322">
              <a:off x="1818452" y="-76292"/>
              <a:ext cx="229660" cy="571018"/>
            </a:xfrm>
            <a:prstGeom prst="flowChartManualInput">
              <a:avLst/>
            </a:prstGeom>
            <a:solidFill>
              <a:srgbClr val="FFFFFF">
                <a:alpha val="3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57"/>
            <p:cNvSpPr/>
            <p:nvPr/>
          </p:nvSpPr>
          <p:spPr>
            <a:xfrm rot="10800000">
              <a:off x="-32" y="70725"/>
              <a:ext cx="380284" cy="858147"/>
            </a:xfrm>
            <a:custGeom>
              <a:rect b="b" l="l" r="r" t="t"/>
              <a:pathLst>
                <a:path extrusionOk="0" h="84860" w="37596">
                  <a:moveTo>
                    <a:pt x="19066" y="0"/>
                  </a:moveTo>
                  <a:lnTo>
                    <a:pt x="0" y="9130"/>
                  </a:lnTo>
                  <a:lnTo>
                    <a:pt x="37596" y="84860"/>
                  </a:lnTo>
                  <a:lnTo>
                    <a:pt x="37596" y="37328"/>
                  </a:lnTo>
                  <a:close/>
                </a:path>
              </a:pathLst>
            </a:custGeom>
            <a:solidFill>
              <a:srgbClr val="FFFFFF">
                <a:alpha val="33460"/>
              </a:srgbClr>
            </a:solidFill>
            <a:ln>
              <a:noFill/>
            </a:ln>
          </p:spPr>
        </p:sp>
      </p:grpSp>
      <p:sp>
        <p:nvSpPr>
          <p:cNvPr id="547" name="Google Shape;547;p57"/>
          <p:cNvSpPr txBox="1"/>
          <p:nvPr>
            <p:ph idx="12" type="sldNum"/>
          </p:nvPr>
        </p:nvSpPr>
        <p:spPr>
          <a:xfrm>
            <a:off x="8556784" y="1"/>
            <a:ext cx="548700" cy="393600"/>
          </a:xfrm>
          <a:prstGeom prst="rect">
            <a:avLst/>
          </a:prstGeom>
        </p:spPr>
        <p:txBody>
          <a:bodyPr anchorCtr="0" anchor="t"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1" name="Shape 551"/>
        <p:cNvGrpSpPr/>
        <p:nvPr/>
      </p:nvGrpSpPr>
      <p:grpSpPr>
        <a:xfrm>
          <a:off x="0" y="0"/>
          <a:ext cx="0" cy="0"/>
          <a:chOff x="0" y="0"/>
          <a:chExt cx="0" cy="0"/>
        </a:xfrm>
      </p:grpSpPr>
      <p:sp>
        <p:nvSpPr>
          <p:cNvPr id="552" name="Google Shape;552;p59"/>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sz="700"/>
            </a:lvl1pPr>
            <a:lvl2pPr lvl="1" algn="l">
              <a:spcBef>
                <a:spcPts val="0"/>
              </a:spcBef>
              <a:spcAft>
                <a:spcPts val="0"/>
              </a:spcAft>
              <a:buSzPts val="700"/>
              <a:buNone/>
              <a:defRPr sz="700"/>
            </a:lvl2pPr>
            <a:lvl3pPr lvl="2" algn="l">
              <a:spcBef>
                <a:spcPts val="0"/>
              </a:spcBef>
              <a:spcAft>
                <a:spcPts val="0"/>
              </a:spcAft>
              <a:buSzPts val="700"/>
              <a:buNone/>
              <a:defRPr sz="700"/>
            </a:lvl3pPr>
            <a:lvl4pPr lvl="3" algn="l">
              <a:spcBef>
                <a:spcPts val="0"/>
              </a:spcBef>
              <a:spcAft>
                <a:spcPts val="0"/>
              </a:spcAft>
              <a:buSzPts val="700"/>
              <a:buNone/>
              <a:defRPr sz="700"/>
            </a:lvl4pPr>
            <a:lvl5pPr lvl="4" algn="l">
              <a:spcBef>
                <a:spcPts val="0"/>
              </a:spcBef>
              <a:spcAft>
                <a:spcPts val="0"/>
              </a:spcAft>
              <a:buSzPts val="700"/>
              <a:buNone/>
              <a:defRPr sz="700"/>
            </a:lvl5pPr>
            <a:lvl6pPr lvl="5" algn="l">
              <a:spcBef>
                <a:spcPts val="0"/>
              </a:spcBef>
              <a:spcAft>
                <a:spcPts val="0"/>
              </a:spcAft>
              <a:buSzPts val="700"/>
              <a:buNone/>
              <a:defRPr sz="700"/>
            </a:lvl6pPr>
            <a:lvl7pPr lvl="6" algn="l">
              <a:spcBef>
                <a:spcPts val="0"/>
              </a:spcBef>
              <a:spcAft>
                <a:spcPts val="0"/>
              </a:spcAft>
              <a:buSzPts val="700"/>
              <a:buNone/>
              <a:defRPr sz="700"/>
            </a:lvl7pPr>
            <a:lvl8pPr lvl="7" algn="l">
              <a:spcBef>
                <a:spcPts val="0"/>
              </a:spcBef>
              <a:spcAft>
                <a:spcPts val="0"/>
              </a:spcAft>
              <a:buSzPts val="700"/>
              <a:buNone/>
              <a:defRPr sz="700"/>
            </a:lvl8pPr>
            <a:lvl9pPr lvl="8" algn="l">
              <a:spcBef>
                <a:spcPts val="0"/>
              </a:spcBef>
              <a:spcAft>
                <a:spcPts val="0"/>
              </a:spcAft>
              <a:buSzPts val="700"/>
              <a:buNone/>
              <a:defRPr sz="700"/>
            </a:lvl9pPr>
          </a:lstStyle>
          <a:p/>
        </p:txBody>
      </p:sp>
      <p:sp>
        <p:nvSpPr>
          <p:cNvPr id="553" name="Google Shape;553;p59"/>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sz="700"/>
            </a:lvl1pPr>
            <a:lvl2pPr lvl="1" algn="l">
              <a:spcBef>
                <a:spcPts val="0"/>
              </a:spcBef>
              <a:spcAft>
                <a:spcPts val="0"/>
              </a:spcAft>
              <a:buSzPts val="700"/>
              <a:buNone/>
              <a:defRPr sz="700"/>
            </a:lvl2pPr>
            <a:lvl3pPr lvl="2" algn="l">
              <a:spcBef>
                <a:spcPts val="0"/>
              </a:spcBef>
              <a:spcAft>
                <a:spcPts val="0"/>
              </a:spcAft>
              <a:buSzPts val="700"/>
              <a:buNone/>
              <a:defRPr sz="700"/>
            </a:lvl3pPr>
            <a:lvl4pPr lvl="3" algn="l">
              <a:spcBef>
                <a:spcPts val="0"/>
              </a:spcBef>
              <a:spcAft>
                <a:spcPts val="0"/>
              </a:spcAft>
              <a:buSzPts val="700"/>
              <a:buNone/>
              <a:defRPr sz="700"/>
            </a:lvl4pPr>
            <a:lvl5pPr lvl="4" algn="l">
              <a:spcBef>
                <a:spcPts val="0"/>
              </a:spcBef>
              <a:spcAft>
                <a:spcPts val="0"/>
              </a:spcAft>
              <a:buSzPts val="700"/>
              <a:buNone/>
              <a:defRPr sz="700"/>
            </a:lvl5pPr>
            <a:lvl6pPr lvl="5" algn="l">
              <a:spcBef>
                <a:spcPts val="0"/>
              </a:spcBef>
              <a:spcAft>
                <a:spcPts val="0"/>
              </a:spcAft>
              <a:buSzPts val="700"/>
              <a:buNone/>
              <a:defRPr sz="700"/>
            </a:lvl6pPr>
            <a:lvl7pPr lvl="6" algn="l">
              <a:spcBef>
                <a:spcPts val="0"/>
              </a:spcBef>
              <a:spcAft>
                <a:spcPts val="0"/>
              </a:spcAft>
              <a:buSzPts val="700"/>
              <a:buNone/>
              <a:defRPr sz="700"/>
            </a:lvl7pPr>
            <a:lvl8pPr lvl="7" algn="l">
              <a:spcBef>
                <a:spcPts val="0"/>
              </a:spcBef>
              <a:spcAft>
                <a:spcPts val="0"/>
              </a:spcAft>
              <a:buSzPts val="700"/>
              <a:buNone/>
              <a:defRPr sz="700"/>
            </a:lvl8pPr>
            <a:lvl9pPr lvl="8" algn="l">
              <a:spcBef>
                <a:spcPts val="0"/>
              </a:spcBef>
              <a:spcAft>
                <a:spcPts val="0"/>
              </a:spcAft>
              <a:buSzPts val="700"/>
              <a:buNone/>
              <a:defRPr sz="700"/>
            </a:lvl9pPr>
          </a:lstStyle>
          <a:p/>
        </p:txBody>
      </p:sp>
      <p:sp>
        <p:nvSpPr>
          <p:cNvPr id="554" name="Google Shape;554;p59"/>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sz="700"/>
            </a:lvl1pPr>
            <a:lvl2pPr indent="0" lvl="1" marL="0" algn="r">
              <a:spcBef>
                <a:spcPts val="0"/>
              </a:spcBef>
              <a:buNone/>
              <a:defRPr sz="700"/>
            </a:lvl2pPr>
            <a:lvl3pPr indent="0" lvl="2" marL="0" algn="r">
              <a:spcBef>
                <a:spcPts val="0"/>
              </a:spcBef>
              <a:buNone/>
              <a:defRPr sz="700"/>
            </a:lvl3pPr>
            <a:lvl4pPr indent="0" lvl="3" marL="0" algn="r">
              <a:spcBef>
                <a:spcPts val="0"/>
              </a:spcBef>
              <a:buNone/>
              <a:defRPr sz="700"/>
            </a:lvl4pPr>
            <a:lvl5pPr indent="0" lvl="4" marL="0" algn="r">
              <a:spcBef>
                <a:spcPts val="0"/>
              </a:spcBef>
              <a:buNone/>
              <a:defRPr sz="700"/>
            </a:lvl5pPr>
            <a:lvl6pPr indent="0" lvl="5" marL="0" algn="r">
              <a:spcBef>
                <a:spcPts val="0"/>
              </a:spcBef>
              <a:buNone/>
              <a:defRPr sz="700"/>
            </a:lvl6pPr>
            <a:lvl7pPr indent="0" lvl="6" marL="0" algn="r">
              <a:spcBef>
                <a:spcPts val="0"/>
              </a:spcBef>
              <a:buNone/>
              <a:defRPr sz="700"/>
            </a:lvl7pPr>
            <a:lvl8pPr indent="0" lvl="7" marL="0" algn="r">
              <a:spcBef>
                <a:spcPts val="0"/>
              </a:spcBef>
              <a:buNone/>
              <a:defRPr sz="700"/>
            </a:lvl8pPr>
            <a:lvl9pPr indent="0" lvl="8" marL="0" algn="r">
              <a:spcBef>
                <a:spcPts val="0"/>
              </a:spcBef>
              <a:buNone/>
              <a:defRPr sz="7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7">
  <p:cSld name="CUSTOM_6">
    <p:spTree>
      <p:nvGrpSpPr>
        <p:cNvPr id="555" name="Shape 555"/>
        <p:cNvGrpSpPr/>
        <p:nvPr/>
      </p:nvGrpSpPr>
      <p:grpSpPr>
        <a:xfrm>
          <a:off x="0" y="0"/>
          <a:ext cx="0" cy="0"/>
          <a:chOff x="0" y="0"/>
          <a:chExt cx="0" cy="0"/>
        </a:xfrm>
      </p:grpSpPr>
      <p:sp>
        <p:nvSpPr>
          <p:cNvPr id="556" name="Google Shape;556;p60"/>
          <p:cNvSpPr/>
          <p:nvPr>
            <p:ph idx="2" type="pic"/>
          </p:nvPr>
        </p:nvSpPr>
        <p:spPr>
          <a:xfrm>
            <a:off x="10825" y="10825"/>
            <a:ext cx="9144000" cy="5143500"/>
          </a:xfrm>
          <a:prstGeom prst="rect">
            <a:avLst/>
          </a:prstGeom>
          <a:noFill/>
          <a:ln>
            <a:noFill/>
          </a:ln>
        </p:spPr>
      </p:sp>
      <p:sp>
        <p:nvSpPr>
          <p:cNvPr id="557" name="Google Shape;557;p60"/>
          <p:cNvSpPr/>
          <p:nvPr>
            <p:ph idx="3" type="pic"/>
          </p:nvPr>
        </p:nvSpPr>
        <p:spPr>
          <a:xfrm>
            <a:off x="813113" y="648163"/>
            <a:ext cx="5958900" cy="3662400"/>
          </a:xfrm>
          <a:prstGeom prst="rect">
            <a:avLst/>
          </a:prstGeom>
          <a:noFill/>
          <a:ln>
            <a:noFill/>
          </a:ln>
        </p:spPr>
      </p:sp>
      <p:grpSp>
        <p:nvGrpSpPr>
          <p:cNvPr id="558" name="Google Shape;558;p60"/>
          <p:cNvGrpSpPr/>
          <p:nvPr/>
        </p:nvGrpSpPr>
        <p:grpSpPr>
          <a:xfrm rot="5400000">
            <a:off x="-1112483" y="-2593853"/>
            <a:ext cx="4565254" cy="4565254"/>
            <a:chOff x="0" y="0"/>
            <a:chExt cx="812800" cy="812800"/>
          </a:xfrm>
        </p:grpSpPr>
        <p:sp>
          <p:nvSpPr>
            <p:cNvPr id="559" name="Google Shape;559;p6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AF081C">
                    <a:alpha val="49803"/>
                  </a:srgbClr>
                </a:gs>
                <a:gs pos="100000">
                  <a:srgbClr val="D8159C">
                    <a:alpha val="49803"/>
                  </a:srgbClr>
                </a:gs>
              </a:gsLst>
              <a:lin ang="2700006" scaled="0"/>
            </a:gra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60" name="Google Shape;560;p60"/>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561" name="Google Shape;561;p60"/>
          <p:cNvGrpSpPr/>
          <p:nvPr/>
        </p:nvGrpSpPr>
        <p:grpSpPr>
          <a:xfrm rot="5400000">
            <a:off x="5058327" y="706544"/>
            <a:ext cx="2641934" cy="3402765"/>
            <a:chOff x="0" y="-38100"/>
            <a:chExt cx="552995" cy="712248"/>
          </a:xfrm>
        </p:grpSpPr>
        <p:sp>
          <p:nvSpPr>
            <p:cNvPr id="562" name="Google Shape;562;p60"/>
            <p:cNvSpPr/>
            <p:nvPr/>
          </p:nvSpPr>
          <p:spPr>
            <a:xfrm>
              <a:off x="0" y="0"/>
              <a:ext cx="552995" cy="674148"/>
            </a:xfrm>
            <a:custGeom>
              <a:rect b="b" l="l" r="r" t="t"/>
              <a:pathLst>
                <a:path extrusionOk="0" h="674148" w="552995">
                  <a:moveTo>
                    <a:pt x="0" y="0"/>
                  </a:moveTo>
                  <a:lnTo>
                    <a:pt x="552995" y="0"/>
                  </a:lnTo>
                  <a:lnTo>
                    <a:pt x="552995" y="674148"/>
                  </a:lnTo>
                  <a:lnTo>
                    <a:pt x="0" y="674148"/>
                  </a:lnTo>
                  <a:close/>
                </a:path>
              </a:pathLst>
            </a:custGeom>
            <a:gradFill>
              <a:gsLst>
                <a:gs pos="0">
                  <a:srgbClr val="AF081C"/>
                </a:gs>
                <a:gs pos="100000">
                  <a:srgbClr val="D8159C"/>
                </a:gs>
              </a:gsLst>
              <a:lin ang="2700006" scaled="0"/>
            </a:gra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63" name="Google Shape;563;p60"/>
            <p:cNvSpPr txBox="1"/>
            <p:nvPr/>
          </p:nvSpPr>
          <p:spPr>
            <a:xfrm>
              <a:off x="0" y="-38100"/>
              <a:ext cx="552900" cy="7122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564" name="Google Shape;564;p60"/>
          <p:cNvGrpSpPr/>
          <p:nvPr/>
        </p:nvGrpSpPr>
        <p:grpSpPr>
          <a:xfrm>
            <a:off x="7196036" y="3584892"/>
            <a:ext cx="550575" cy="288006"/>
            <a:chOff x="-6" y="0"/>
            <a:chExt cx="1468199" cy="768015"/>
          </a:xfrm>
        </p:grpSpPr>
        <p:grpSp>
          <p:nvGrpSpPr>
            <p:cNvPr id="565" name="Google Shape;565;p60"/>
            <p:cNvGrpSpPr/>
            <p:nvPr/>
          </p:nvGrpSpPr>
          <p:grpSpPr>
            <a:xfrm rot="5400000">
              <a:off x="748179" y="48000"/>
              <a:ext cx="768015" cy="672013"/>
              <a:chOff x="0" y="0"/>
              <a:chExt cx="812800" cy="711200"/>
            </a:xfrm>
          </p:grpSpPr>
          <p:sp>
            <p:nvSpPr>
              <p:cNvPr id="566" name="Google Shape;566;p60"/>
              <p:cNvSpPr/>
              <p:nvPr/>
            </p:nvSpPr>
            <p:spPr>
              <a:xfrm>
                <a:off x="0" y="0"/>
                <a:ext cx="812800" cy="711200"/>
              </a:xfrm>
              <a:custGeom>
                <a:rect b="b" l="l" r="r" t="t"/>
                <a:pathLst>
                  <a:path extrusionOk="0" h="711200" w="812800">
                    <a:moveTo>
                      <a:pt x="406400" y="0"/>
                    </a:moveTo>
                    <a:lnTo>
                      <a:pt x="812800" y="711200"/>
                    </a:lnTo>
                    <a:lnTo>
                      <a:pt x="0" y="711200"/>
                    </a:lnTo>
                    <a:lnTo>
                      <a:pt x="406400" y="0"/>
                    </a:lnTo>
                    <a:close/>
                  </a:path>
                </a:pathLst>
              </a:custGeom>
              <a:solidFill>
                <a:srgbClr val="FFFFFF"/>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67" name="Google Shape;567;p60"/>
              <p:cNvSpPr txBox="1"/>
              <p:nvPr/>
            </p:nvSpPr>
            <p:spPr>
              <a:xfrm>
                <a:off x="127000" y="292100"/>
                <a:ext cx="558900" cy="368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568" name="Google Shape;568;p60"/>
            <p:cNvGrpSpPr/>
            <p:nvPr/>
          </p:nvGrpSpPr>
          <p:grpSpPr>
            <a:xfrm rot="5400000">
              <a:off x="-48007" y="48000"/>
              <a:ext cx="768015" cy="672013"/>
              <a:chOff x="0" y="0"/>
              <a:chExt cx="812800" cy="711200"/>
            </a:xfrm>
          </p:grpSpPr>
          <p:sp>
            <p:nvSpPr>
              <p:cNvPr id="569" name="Google Shape;569;p60"/>
              <p:cNvSpPr/>
              <p:nvPr/>
            </p:nvSpPr>
            <p:spPr>
              <a:xfrm>
                <a:off x="0" y="0"/>
                <a:ext cx="812800" cy="711200"/>
              </a:xfrm>
              <a:custGeom>
                <a:rect b="b" l="l" r="r" t="t"/>
                <a:pathLst>
                  <a:path extrusionOk="0" h="711200" w="812800">
                    <a:moveTo>
                      <a:pt x="406400" y="0"/>
                    </a:moveTo>
                    <a:lnTo>
                      <a:pt x="812800" y="711200"/>
                    </a:lnTo>
                    <a:lnTo>
                      <a:pt x="0" y="711200"/>
                    </a:lnTo>
                    <a:lnTo>
                      <a:pt x="406400" y="0"/>
                    </a:lnTo>
                    <a:close/>
                  </a:path>
                </a:pathLst>
              </a:custGeom>
              <a:solidFill>
                <a:srgbClr val="FFFFFF"/>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70" name="Google Shape;570;p60"/>
              <p:cNvSpPr txBox="1"/>
              <p:nvPr/>
            </p:nvSpPr>
            <p:spPr>
              <a:xfrm>
                <a:off x="127000" y="292100"/>
                <a:ext cx="558900" cy="368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sz="900">
                  <a:solidFill>
                    <a:schemeClr val="dk1"/>
                  </a:solidFill>
                  <a:latin typeface="Calibri"/>
                  <a:ea typeface="Calibri"/>
                  <a:cs typeface="Calibri"/>
                  <a:sym typeface="Calibri"/>
                </a:endParaRPr>
              </a:p>
            </p:txBody>
          </p:sp>
        </p:grpSp>
      </p:grpSp>
      <p:grpSp>
        <p:nvGrpSpPr>
          <p:cNvPr id="571" name="Google Shape;571;p60"/>
          <p:cNvGrpSpPr/>
          <p:nvPr/>
        </p:nvGrpSpPr>
        <p:grpSpPr>
          <a:xfrm rot="5400000">
            <a:off x="7976543" y="3872895"/>
            <a:ext cx="2592426" cy="2592426"/>
            <a:chOff x="0" y="0"/>
            <a:chExt cx="812800" cy="812800"/>
          </a:xfrm>
        </p:grpSpPr>
        <p:sp>
          <p:nvSpPr>
            <p:cNvPr id="572" name="Google Shape;572;p6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AF081C">
                    <a:alpha val="49803"/>
                  </a:srgbClr>
                </a:gs>
                <a:gs pos="100000">
                  <a:srgbClr val="D8159C">
                    <a:alpha val="49803"/>
                  </a:srgbClr>
                </a:gs>
              </a:gsLst>
              <a:lin ang="2700006" scaled="0"/>
            </a:gra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73" name="Google Shape;573;p60"/>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574" name="Google Shape;574;p60"/>
          <p:cNvSpPr txBox="1"/>
          <p:nvPr>
            <p:ph type="title"/>
          </p:nvPr>
        </p:nvSpPr>
        <p:spPr>
          <a:xfrm>
            <a:off x="4983200" y="1496125"/>
            <a:ext cx="2592600" cy="557400"/>
          </a:xfrm>
          <a:prstGeom prst="rect">
            <a:avLst/>
          </a:prstGeom>
        </p:spPr>
        <p:txBody>
          <a:bodyPr anchorCtr="0" anchor="t" bIns="22850" lIns="45725" spcFirstLastPara="1" rIns="45725" wrap="square" tIns="22850">
            <a:normAutofit/>
          </a:bodyPr>
          <a:lstStyle>
            <a:lvl1pPr lvl="0">
              <a:spcBef>
                <a:spcPts val="0"/>
              </a:spcBef>
              <a:spcAft>
                <a:spcPts val="0"/>
              </a:spcAft>
              <a:buSzPts val="30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575" name="Google Shape;575;p60"/>
          <p:cNvSpPr txBox="1"/>
          <p:nvPr>
            <p:ph idx="1" type="body"/>
          </p:nvPr>
        </p:nvSpPr>
        <p:spPr>
          <a:xfrm>
            <a:off x="4983200" y="2309238"/>
            <a:ext cx="3275700" cy="1010700"/>
          </a:xfrm>
          <a:prstGeom prst="rect">
            <a:avLst/>
          </a:prstGeom>
        </p:spPr>
        <p:txBody>
          <a:bodyPr anchorCtr="0" anchor="t" bIns="22850" lIns="45725" spcFirstLastPara="1" rIns="45725" wrap="square" tIns="22850">
            <a:normAutofit/>
          </a:bodyPr>
          <a:lstStyle>
            <a:lvl1pPr indent="-330200" lvl="0" marL="457200">
              <a:spcBef>
                <a:spcPts val="300"/>
              </a:spcBef>
              <a:spcAft>
                <a:spcPts val="0"/>
              </a:spcAft>
              <a:buSzPts val="1600"/>
              <a:buChar char="•"/>
              <a:defRPr b="0" sz="1600"/>
            </a:lvl1pPr>
            <a:lvl2pPr indent="-330200" lvl="1" marL="914400">
              <a:spcBef>
                <a:spcPts val="300"/>
              </a:spcBef>
              <a:spcAft>
                <a:spcPts val="0"/>
              </a:spcAft>
              <a:buSzPts val="1600"/>
              <a:buChar char="–"/>
              <a:defRPr sz="1600"/>
            </a:lvl2pPr>
            <a:lvl3pPr indent="-330200" lvl="2" marL="1371600">
              <a:spcBef>
                <a:spcPts val="200"/>
              </a:spcBef>
              <a:spcAft>
                <a:spcPts val="0"/>
              </a:spcAft>
              <a:buSzPts val="1600"/>
              <a:buChar char="•"/>
              <a:defRPr sz="1600"/>
            </a:lvl3pPr>
            <a:lvl4pPr indent="-330200" lvl="3" marL="1828800">
              <a:spcBef>
                <a:spcPts val="200"/>
              </a:spcBef>
              <a:spcAft>
                <a:spcPts val="0"/>
              </a:spcAft>
              <a:buSzPts val="1600"/>
              <a:buChar char="–"/>
              <a:defRPr sz="1600"/>
            </a:lvl4pPr>
            <a:lvl5pPr indent="-330200" lvl="4" marL="2286000">
              <a:spcBef>
                <a:spcPts val="200"/>
              </a:spcBef>
              <a:spcAft>
                <a:spcPts val="0"/>
              </a:spcAft>
              <a:buSzPts val="1600"/>
              <a:buChar char="»"/>
              <a:defRPr sz="1600"/>
            </a:lvl5pPr>
            <a:lvl6pPr indent="-330200" lvl="5" marL="2743200">
              <a:spcBef>
                <a:spcPts val="200"/>
              </a:spcBef>
              <a:spcAft>
                <a:spcPts val="0"/>
              </a:spcAft>
              <a:buSzPts val="1600"/>
              <a:buChar char="•"/>
              <a:defRPr sz="1600"/>
            </a:lvl6pPr>
            <a:lvl7pPr indent="-330200" lvl="6" marL="3200400">
              <a:spcBef>
                <a:spcPts val="200"/>
              </a:spcBef>
              <a:spcAft>
                <a:spcPts val="0"/>
              </a:spcAft>
              <a:buSzPts val="1600"/>
              <a:buChar char="•"/>
              <a:defRPr sz="1600"/>
            </a:lvl7pPr>
            <a:lvl8pPr indent="-330200" lvl="7" marL="3657600">
              <a:spcBef>
                <a:spcPts val="200"/>
              </a:spcBef>
              <a:spcAft>
                <a:spcPts val="0"/>
              </a:spcAft>
              <a:buSzPts val="1600"/>
              <a:buChar char="•"/>
              <a:defRPr sz="1600"/>
            </a:lvl8pPr>
            <a:lvl9pPr indent="-330200" lvl="8" marL="4114800">
              <a:spcBef>
                <a:spcPts val="200"/>
              </a:spcBef>
              <a:spcAft>
                <a:spcPts val="0"/>
              </a:spcAft>
              <a:buSzPts val="1600"/>
              <a:buChar char="•"/>
              <a:defRPr sz="16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6">
  <p:cSld name="CUSTOM_5">
    <p:spTree>
      <p:nvGrpSpPr>
        <p:cNvPr id="576" name="Shape 576"/>
        <p:cNvGrpSpPr/>
        <p:nvPr/>
      </p:nvGrpSpPr>
      <p:grpSpPr>
        <a:xfrm>
          <a:off x="0" y="0"/>
          <a:ext cx="0" cy="0"/>
          <a:chOff x="0" y="0"/>
          <a:chExt cx="0" cy="0"/>
        </a:xfrm>
      </p:grpSpPr>
      <p:sp>
        <p:nvSpPr>
          <p:cNvPr id="577" name="Google Shape;577;p61"/>
          <p:cNvSpPr/>
          <p:nvPr>
            <p:ph idx="2" type="pic"/>
          </p:nvPr>
        </p:nvSpPr>
        <p:spPr>
          <a:xfrm>
            <a:off x="10825" y="10825"/>
            <a:ext cx="9144000" cy="5143500"/>
          </a:xfrm>
          <a:prstGeom prst="rect">
            <a:avLst/>
          </a:prstGeom>
          <a:noFill/>
          <a:ln>
            <a:noFill/>
          </a:ln>
        </p:spPr>
      </p:sp>
      <p:grpSp>
        <p:nvGrpSpPr>
          <p:cNvPr id="578" name="Google Shape;578;p61"/>
          <p:cNvGrpSpPr/>
          <p:nvPr/>
        </p:nvGrpSpPr>
        <p:grpSpPr>
          <a:xfrm rot="-5400000">
            <a:off x="890056" y="1413520"/>
            <a:ext cx="1846384" cy="4584878"/>
            <a:chOff x="0" y="-38100"/>
            <a:chExt cx="972600" cy="2415000"/>
          </a:xfrm>
        </p:grpSpPr>
        <p:sp>
          <p:nvSpPr>
            <p:cNvPr id="579" name="Google Shape;579;p61"/>
            <p:cNvSpPr/>
            <p:nvPr/>
          </p:nvSpPr>
          <p:spPr>
            <a:xfrm>
              <a:off x="0" y="0"/>
              <a:ext cx="972508" cy="2376823"/>
            </a:xfrm>
            <a:custGeom>
              <a:rect b="b" l="l" r="r" t="t"/>
              <a:pathLst>
                <a:path extrusionOk="0" h="2376823" w="972508">
                  <a:moveTo>
                    <a:pt x="0" y="0"/>
                  </a:moveTo>
                  <a:lnTo>
                    <a:pt x="972508" y="0"/>
                  </a:lnTo>
                  <a:lnTo>
                    <a:pt x="972508" y="2376823"/>
                  </a:lnTo>
                  <a:lnTo>
                    <a:pt x="0" y="2376823"/>
                  </a:lnTo>
                  <a:close/>
                </a:path>
              </a:pathLst>
            </a:custGeom>
            <a:gradFill>
              <a:gsLst>
                <a:gs pos="0">
                  <a:srgbClr val="AF081C">
                    <a:alpha val="40000"/>
                  </a:srgbClr>
                </a:gs>
                <a:gs pos="100000">
                  <a:srgbClr val="D8159C">
                    <a:alpha val="40000"/>
                  </a:srgbClr>
                </a:gs>
              </a:gsLst>
              <a:lin ang="2700006" scaled="0"/>
            </a:gra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80" name="Google Shape;580;p61"/>
            <p:cNvSpPr txBox="1"/>
            <p:nvPr/>
          </p:nvSpPr>
          <p:spPr>
            <a:xfrm>
              <a:off x="0" y="-38100"/>
              <a:ext cx="972600" cy="24150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581" name="Google Shape;581;p61"/>
          <p:cNvGrpSpPr/>
          <p:nvPr/>
        </p:nvGrpSpPr>
        <p:grpSpPr>
          <a:xfrm rot="-5400000">
            <a:off x="6529382" y="1413520"/>
            <a:ext cx="1846384" cy="4584878"/>
            <a:chOff x="0" y="-38100"/>
            <a:chExt cx="972600" cy="2415000"/>
          </a:xfrm>
        </p:grpSpPr>
        <p:sp>
          <p:nvSpPr>
            <p:cNvPr id="582" name="Google Shape;582;p61"/>
            <p:cNvSpPr/>
            <p:nvPr/>
          </p:nvSpPr>
          <p:spPr>
            <a:xfrm>
              <a:off x="0" y="0"/>
              <a:ext cx="972508" cy="2376823"/>
            </a:xfrm>
            <a:custGeom>
              <a:rect b="b" l="l" r="r" t="t"/>
              <a:pathLst>
                <a:path extrusionOk="0" h="2376823" w="972508">
                  <a:moveTo>
                    <a:pt x="0" y="0"/>
                  </a:moveTo>
                  <a:lnTo>
                    <a:pt x="972508" y="0"/>
                  </a:lnTo>
                  <a:lnTo>
                    <a:pt x="972508" y="2376823"/>
                  </a:lnTo>
                  <a:lnTo>
                    <a:pt x="0" y="2376823"/>
                  </a:lnTo>
                  <a:close/>
                </a:path>
              </a:pathLst>
            </a:custGeom>
            <a:gradFill>
              <a:gsLst>
                <a:gs pos="0">
                  <a:srgbClr val="AF081C">
                    <a:alpha val="40000"/>
                  </a:srgbClr>
                </a:gs>
                <a:gs pos="100000">
                  <a:srgbClr val="D8159C">
                    <a:alpha val="40000"/>
                  </a:srgbClr>
                </a:gs>
              </a:gsLst>
              <a:lin ang="2700006" scaled="0"/>
            </a:gra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83" name="Google Shape;583;p61"/>
            <p:cNvSpPr txBox="1"/>
            <p:nvPr/>
          </p:nvSpPr>
          <p:spPr>
            <a:xfrm>
              <a:off x="0" y="-38100"/>
              <a:ext cx="972600" cy="24150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584" name="Google Shape;584;p61"/>
          <p:cNvSpPr txBox="1"/>
          <p:nvPr>
            <p:ph idx="1" type="body"/>
          </p:nvPr>
        </p:nvSpPr>
        <p:spPr>
          <a:xfrm>
            <a:off x="238125" y="3506938"/>
            <a:ext cx="3507000" cy="920100"/>
          </a:xfrm>
          <a:prstGeom prst="rect">
            <a:avLst/>
          </a:prstGeom>
        </p:spPr>
        <p:txBody>
          <a:bodyPr anchorCtr="0" anchor="t" bIns="22850" lIns="45725" spcFirstLastPara="1" rIns="45725" wrap="square" tIns="22850">
            <a:normAutofit/>
          </a:bodyPr>
          <a:lstStyle>
            <a:lvl1pPr indent="-298450" lvl="0" marL="457200">
              <a:spcBef>
                <a:spcPts val="300"/>
              </a:spcBef>
              <a:spcAft>
                <a:spcPts val="0"/>
              </a:spcAft>
              <a:buSzPts val="1100"/>
              <a:buChar char="•"/>
              <a:defRPr b="0" sz="1100"/>
            </a:lvl1pPr>
            <a:lvl2pPr indent="-298450" lvl="1" marL="914400">
              <a:spcBef>
                <a:spcPts val="300"/>
              </a:spcBef>
              <a:spcAft>
                <a:spcPts val="0"/>
              </a:spcAft>
              <a:buSzPts val="1100"/>
              <a:buChar char="–"/>
              <a:defRPr/>
            </a:lvl2pPr>
            <a:lvl3pPr indent="-298450" lvl="2" marL="1371600">
              <a:spcBef>
                <a:spcPts val="200"/>
              </a:spcBef>
              <a:spcAft>
                <a:spcPts val="0"/>
              </a:spcAft>
              <a:buSzPts val="1100"/>
              <a:buChar char="•"/>
              <a:defRPr/>
            </a:lvl3pPr>
            <a:lvl4pPr indent="-298450" lvl="3" marL="1828800">
              <a:spcBef>
                <a:spcPts val="200"/>
              </a:spcBef>
              <a:spcAft>
                <a:spcPts val="0"/>
              </a:spcAft>
              <a:buSzPts val="1100"/>
              <a:buChar char="–"/>
              <a:defRPr/>
            </a:lvl4pPr>
            <a:lvl5pPr indent="-298450" lvl="4" marL="2286000">
              <a:spcBef>
                <a:spcPts val="200"/>
              </a:spcBef>
              <a:spcAft>
                <a:spcPts val="0"/>
              </a:spcAft>
              <a:buSzPts val="1100"/>
              <a:buChar char="»"/>
              <a:defRPr/>
            </a:lvl5pPr>
            <a:lvl6pPr indent="-298450" lvl="5" marL="2743200">
              <a:spcBef>
                <a:spcPts val="200"/>
              </a:spcBef>
              <a:spcAft>
                <a:spcPts val="0"/>
              </a:spcAft>
              <a:buSzPts val="1100"/>
              <a:buChar char="•"/>
              <a:defRPr/>
            </a:lvl6pPr>
            <a:lvl7pPr indent="-298450" lvl="6" marL="3200400">
              <a:spcBef>
                <a:spcPts val="200"/>
              </a:spcBef>
              <a:spcAft>
                <a:spcPts val="0"/>
              </a:spcAft>
              <a:buSzPts val="1100"/>
              <a:buChar char="•"/>
              <a:defRPr/>
            </a:lvl7pPr>
            <a:lvl8pPr indent="-298450" lvl="7" marL="3657600">
              <a:spcBef>
                <a:spcPts val="200"/>
              </a:spcBef>
              <a:spcAft>
                <a:spcPts val="0"/>
              </a:spcAft>
              <a:buSzPts val="1100"/>
              <a:buChar char="•"/>
              <a:defRPr/>
            </a:lvl8pPr>
            <a:lvl9pPr indent="-298450" lvl="8" marL="4114800">
              <a:spcBef>
                <a:spcPts val="200"/>
              </a:spcBef>
              <a:spcAft>
                <a:spcPts val="0"/>
              </a:spcAft>
              <a:buSzPts val="1100"/>
              <a:buChar char="•"/>
              <a:defRPr/>
            </a:lvl9pPr>
          </a:lstStyle>
          <a:p/>
        </p:txBody>
      </p:sp>
      <p:sp>
        <p:nvSpPr>
          <p:cNvPr id="585" name="Google Shape;585;p61"/>
          <p:cNvSpPr txBox="1"/>
          <p:nvPr>
            <p:ph type="title"/>
          </p:nvPr>
        </p:nvSpPr>
        <p:spPr>
          <a:xfrm>
            <a:off x="238125" y="1770613"/>
            <a:ext cx="2846700" cy="1602000"/>
          </a:xfrm>
          <a:prstGeom prst="rect">
            <a:avLst/>
          </a:prstGeom>
        </p:spPr>
        <p:txBody>
          <a:bodyPr anchorCtr="0" anchor="t" bIns="22850" lIns="45725" spcFirstLastPara="1" rIns="45725" wrap="square" tIns="22850">
            <a:normAutofit/>
          </a:bodyPr>
          <a:lstStyle>
            <a:lvl1pPr lvl="0">
              <a:spcBef>
                <a:spcPts val="0"/>
              </a:spcBef>
              <a:spcAft>
                <a:spcPts val="0"/>
              </a:spcAft>
              <a:buSzPts val="11400"/>
              <a:buNone/>
              <a:defRPr sz="11400"/>
            </a:lvl1pPr>
            <a:lvl2pPr lvl="1">
              <a:spcBef>
                <a:spcPts val="0"/>
              </a:spcBef>
              <a:spcAft>
                <a:spcPts val="0"/>
              </a:spcAft>
              <a:buSzPts val="11400"/>
              <a:buNone/>
              <a:defRPr sz="11400"/>
            </a:lvl2pPr>
            <a:lvl3pPr lvl="2">
              <a:spcBef>
                <a:spcPts val="0"/>
              </a:spcBef>
              <a:spcAft>
                <a:spcPts val="0"/>
              </a:spcAft>
              <a:buSzPts val="11400"/>
              <a:buNone/>
              <a:defRPr sz="11400"/>
            </a:lvl3pPr>
            <a:lvl4pPr lvl="3">
              <a:spcBef>
                <a:spcPts val="0"/>
              </a:spcBef>
              <a:spcAft>
                <a:spcPts val="0"/>
              </a:spcAft>
              <a:buSzPts val="11400"/>
              <a:buNone/>
              <a:defRPr sz="11400"/>
            </a:lvl4pPr>
            <a:lvl5pPr lvl="4">
              <a:spcBef>
                <a:spcPts val="0"/>
              </a:spcBef>
              <a:spcAft>
                <a:spcPts val="0"/>
              </a:spcAft>
              <a:buSzPts val="11400"/>
              <a:buNone/>
              <a:defRPr sz="11400"/>
            </a:lvl5pPr>
            <a:lvl6pPr lvl="5">
              <a:spcBef>
                <a:spcPts val="0"/>
              </a:spcBef>
              <a:spcAft>
                <a:spcPts val="0"/>
              </a:spcAft>
              <a:buSzPts val="11400"/>
              <a:buNone/>
              <a:defRPr sz="11400"/>
            </a:lvl6pPr>
            <a:lvl7pPr lvl="6">
              <a:spcBef>
                <a:spcPts val="0"/>
              </a:spcBef>
              <a:spcAft>
                <a:spcPts val="0"/>
              </a:spcAft>
              <a:buSzPts val="11400"/>
              <a:buNone/>
              <a:defRPr sz="11400"/>
            </a:lvl7pPr>
            <a:lvl8pPr lvl="7">
              <a:spcBef>
                <a:spcPts val="0"/>
              </a:spcBef>
              <a:spcAft>
                <a:spcPts val="0"/>
              </a:spcAft>
              <a:buSzPts val="11400"/>
              <a:buNone/>
              <a:defRPr sz="11400"/>
            </a:lvl8pPr>
            <a:lvl9pPr lvl="8">
              <a:spcBef>
                <a:spcPts val="0"/>
              </a:spcBef>
              <a:spcAft>
                <a:spcPts val="0"/>
              </a:spcAft>
              <a:buSzPts val="11400"/>
              <a:buNone/>
              <a:defRPr sz="11400"/>
            </a:lvl9pPr>
          </a:lstStyle>
          <a:p/>
        </p:txBody>
      </p:sp>
      <p:sp>
        <p:nvSpPr>
          <p:cNvPr id="586" name="Google Shape;586;p61"/>
          <p:cNvSpPr txBox="1"/>
          <p:nvPr>
            <p:ph idx="3" type="body"/>
          </p:nvPr>
        </p:nvSpPr>
        <p:spPr>
          <a:xfrm>
            <a:off x="5434013" y="3572313"/>
            <a:ext cx="3507000" cy="920100"/>
          </a:xfrm>
          <a:prstGeom prst="rect">
            <a:avLst/>
          </a:prstGeom>
        </p:spPr>
        <p:txBody>
          <a:bodyPr anchorCtr="0" anchor="t" bIns="22850" lIns="45725" spcFirstLastPara="1" rIns="45725" wrap="square" tIns="22850">
            <a:normAutofit/>
          </a:bodyPr>
          <a:lstStyle>
            <a:lvl1pPr indent="-298450" lvl="0" marL="457200" algn="r">
              <a:spcBef>
                <a:spcPts val="300"/>
              </a:spcBef>
              <a:spcAft>
                <a:spcPts val="0"/>
              </a:spcAft>
              <a:buSzPts val="1100"/>
              <a:buChar char="•"/>
              <a:defRPr b="0" sz="1100"/>
            </a:lvl1pPr>
            <a:lvl2pPr indent="-298450" lvl="1" marL="914400" algn="r">
              <a:spcBef>
                <a:spcPts val="300"/>
              </a:spcBef>
              <a:spcAft>
                <a:spcPts val="0"/>
              </a:spcAft>
              <a:buSzPts val="1100"/>
              <a:buChar char="–"/>
              <a:defRPr/>
            </a:lvl2pPr>
            <a:lvl3pPr indent="-298450" lvl="2" marL="1371600" algn="r">
              <a:spcBef>
                <a:spcPts val="200"/>
              </a:spcBef>
              <a:spcAft>
                <a:spcPts val="0"/>
              </a:spcAft>
              <a:buSzPts val="1100"/>
              <a:buChar char="•"/>
              <a:defRPr/>
            </a:lvl3pPr>
            <a:lvl4pPr indent="-298450" lvl="3" marL="1828800" algn="r">
              <a:spcBef>
                <a:spcPts val="200"/>
              </a:spcBef>
              <a:spcAft>
                <a:spcPts val="0"/>
              </a:spcAft>
              <a:buSzPts val="1100"/>
              <a:buChar char="–"/>
              <a:defRPr/>
            </a:lvl4pPr>
            <a:lvl5pPr indent="-298450" lvl="4" marL="2286000" algn="r">
              <a:spcBef>
                <a:spcPts val="200"/>
              </a:spcBef>
              <a:spcAft>
                <a:spcPts val="0"/>
              </a:spcAft>
              <a:buSzPts val="1100"/>
              <a:buChar char="»"/>
              <a:defRPr/>
            </a:lvl5pPr>
            <a:lvl6pPr indent="-298450" lvl="5" marL="2743200" algn="r">
              <a:spcBef>
                <a:spcPts val="200"/>
              </a:spcBef>
              <a:spcAft>
                <a:spcPts val="0"/>
              </a:spcAft>
              <a:buSzPts val="1100"/>
              <a:buChar char="•"/>
              <a:defRPr/>
            </a:lvl6pPr>
            <a:lvl7pPr indent="-298450" lvl="6" marL="3200400" algn="r">
              <a:spcBef>
                <a:spcPts val="200"/>
              </a:spcBef>
              <a:spcAft>
                <a:spcPts val="0"/>
              </a:spcAft>
              <a:buSzPts val="1100"/>
              <a:buChar char="•"/>
              <a:defRPr/>
            </a:lvl7pPr>
            <a:lvl8pPr indent="-298450" lvl="7" marL="3657600" algn="r">
              <a:spcBef>
                <a:spcPts val="200"/>
              </a:spcBef>
              <a:spcAft>
                <a:spcPts val="0"/>
              </a:spcAft>
              <a:buSzPts val="1100"/>
              <a:buChar char="•"/>
              <a:defRPr/>
            </a:lvl8pPr>
            <a:lvl9pPr indent="-298450" lvl="8" marL="4114800" algn="r">
              <a:spcBef>
                <a:spcPts val="200"/>
              </a:spcBef>
              <a:spcAft>
                <a:spcPts val="0"/>
              </a:spcAft>
              <a:buSzPts val="1100"/>
              <a:buChar char="•"/>
              <a:defRPr/>
            </a:lvl9pPr>
          </a:lstStyle>
          <a:p/>
        </p:txBody>
      </p:sp>
      <p:sp>
        <p:nvSpPr>
          <p:cNvPr id="587" name="Google Shape;587;p61"/>
          <p:cNvSpPr txBox="1"/>
          <p:nvPr>
            <p:ph idx="4" type="title"/>
          </p:nvPr>
        </p:nvSpPr>
        <p:spPr>
          <a:xfrm>
            <a:off x="6094313" y="1835988"/>
            <a:ext cx="2846700" cy="1602000"/>
          </a:xfrm>
          <a:prstGeom prst="rect">
            <a:avLst/>
          </a:prstGeom>
        </p:spPr>
        <p:txBody>
          <a:bodyPr anchorCtr="0" anchor="t" bIns="22850" lIns="45725" spcFirstLastPara="1" rIns="45725" wrap="square" tIns="22850">
            <a:normAutofit/>
          </a:bodyPr>
          <a:lstStyle>
            <a:lvl1pPr lvl="0" algn="r">
              <a:spcBef>
                <a:spcPts val="0"/>
              </a:spcBef>
              <a:spcAft>
                <a:spcPts val="0"/>
              </a:spcAft>
              <a:buSzPts val="11400"/>
              <a:buNone/>
              <a:defRPr sz="11400"/>
            </a:lvl1pPr>
            <a:lvl2pPr lvl="1" algn="r">
              <a:spcBef>
                <a:spcPts val="0"/>
              </a:spcBef>
              <a:spcAft>
                <a:spcPts val="0"/>
              </a:spcAft>
              <a:buSzPts val="11400"/>
              <a:buNone/>
              <a:defRPr sz="11400"/>
            </a:lvl2pPr>
            <a:lvl3pPr lvl="2" algn="r">
              <a:spcBef>
                <a:spcPts val="0"/>
              </a:spcBef>
              <a:spcAft>
                <a:spcPts val="0"/>
              </a:spcAft>
              <a:buSzPts val="11400"/>
              <a:buNone/>
              <a:defRPr sz="11400"/>
            </a:lvl3pPr>
            <a:lvl4pPr lvl="3" algn="r">
              <a:spcBef>
                <a:spcPts val="0"/>
              </a:spcBef>
              <a:spcAft>
                <a:spcPts val="0"/>
              </a:spcAft>
              <a:buSzPts val="11400"/>
              <a:buNone/>
              <a:defRPr sz="11400"/>
            </a:lvl4pPr>
            <a:lvl5pPr lvl="4" algn="r">
              <a:spcBef>
                <a:spcPts val="0"/>
              </a:spcBef>
              <a:spcAft>
                <a:spcPts val="0"/>
              </a:spcAft>
              <a:buSzPts val="11400"/>
              <a:buNone/>
              <a:defRPr sz="11400"/>
            </a:lvl5pPr>
            <a:lvl6pPr lvl="5" algn="r">
              <a:spcBef>
                <a:spcPts val="0"/>
              </a:spcBef>
              <a:spcAft>
                <a:spcPts val="0"/>
              </a:spcAft>
              <a:buSzPts val="11400"/>
              <a:buNone/>
              <a:defRPr sz="11400"/>
            </a:lvl6pPr>
            <a:lvl7pPr lvl="6" algn="r">
              <a:spcBef>
                <a:spcPts val="0"/>
              </a:spcBef>
              <a:spcAft>
                <a:spcPts val="0"/>
              </a:spcAft>
              <a:buSzPts val="11400"/>
              <a:buNone/>
              <a:defRPr sz="11400"/>
            </a:lvl7pPr>
            <a:lvl8pPr lvl="7" algn="r">
              <a:spcBef>
                <a:spcPts val="0"/>
              </a:spcBef>
              <a:spcAft>
                <a:spcPts val="0"/>
              </a:spcAft>
              <a:buSzPts val="11400"/>
              <a:buNone/>
              <a:defRPr sz="11400"/>
            </a:lvl8pPr>
            <a:lvl9pPr lvl="8" algn="r">
              <a:spcBef>
                <a:spcPts val="0"/>
              </a:spcBef>
              <a:spcAft>
                <a:spcPts val="0"/>
              </a:spcAft>
              <a:buSzPts val="11400"/>
              <a:buNone/>
              <a:defRPr sz="11400"/>
            </a:lvl9pPr>
          </a:lstStyle>
          <a:p/>
        </p:txBody>
      </p:sp>
      <p:sp>
        <p:nvSpPr>
          <p:cNvPr id="588" name="Google Shape;588;p61"/>
          <p:cNvSpPr txBox="1"/>
          <p:nvPr>
            <p:ph idx="5" type="title"/>
          </p:nvPr>
        </p:nvSpPr>
        <p:spPr>
          <a:xfrm>
            <a:off x="2781725" y="627788"/>
            <a:ext cx="3842700" cy="681900"/>
          </a:xfrm>
          <a:prstGeom prst="rect">
            <a:avLst/>
          </a:prstGeom>
        </p:spPr>
        <p:txBody>
          <a:bodyPr anchorCtr="0" anchor="t" bIns="22850" lIns="45725" spcFirstLastPara="1" rIns="45725" wrap="square" tIns="22850">
            <a:normAutofit/>
          </a:bodyPr>
          <a:lstStyle>
            <a:lvl1pPr lvl="0" algn="ctr">
              <a:spcBef>
                <a:spcPts val="0"/>
              </a:spcBef>
              <a:spcAft>
                <a:spcPts val="0"/>
              </a:spcAft>
              <a:buSzPts val="3000"/>
              <a:buNone/>
              <a:defRPr/>
            </a:lvl1pPr>
            <a:lvl2pPr lvl="1" algn="ctr">
              <a:spcBef>
                <a:spcPts val="0"/>
              </a:spcBef>
              <a:spcAft>
                <a:spcPts val="0"/>
              </a:spcAft>
              <a:buSzPts val="700"/>
              <a:buNone/>
              <a:defRPr/>
            </a:lvl2pPr>
            <a:lvl3pPr lvl="2" algn="ctr">
              <a:spcBef>
                <a:spcPts val="0"/>
              </a:spcBef>
              <a:spcAft>
                <a:spcPts val="0"/>
              </a:spcAft>
              <a:buSzPts val="700"/>
              <a:buNone/>
              <a:defRPr/>
            </a:lvl3pPr>
            <a:lvl4pPr lvl="3" algn="ctr">
              <a:spcBef>
                <a:spcPts val="0"/>
              </a:spcBef>
              <a:spcAft>
                <a:spcPts val="0"/>
              </a:spcAft>
              <a:buSzPts val="700"/>
              <a:buNone/>
              <a:defRPr/>
            </a:lvl4pPr>
            <a:lvl5pPr lvl="4" algn="ctr">
              <a:spcBef>
                <a:spcPts val="0"/>
              </a:spcBef>
              <a:spcAft>
                <a:spcPts val="0"/>
              </a:spcAft>
              <a:buSzPts val="700"/>
              <a:buNone/>
              <a:defRPr/>
            </a:lvl5pPr>
            <a:lvl6pPr lvl="5" algn="ctr">
              <a:spcBef>
                <a:spcPts val="0"/>
              </a:spcBef>
              <a:spcAft>
                <a:spcPts val="0"/>
              </a:spcAft>
              <a:buSzPts val="700"/>
              <a:buNone/>
              <a:defRPr/>
            </a:lvl6pPr>
            <a:lvl7pPr lvl="6" algn="ctr">
              <a:spcBef>
                <a:spcPts val="0"/>
              </a:spcBef>
              <a:spcAft>
                <a:spcPts val="0"/>
              </a:spcAft>
              <a:buSzPts val="700"/>
              <a:buNone/>
              <a:defRPr/>
            </a:lvl7pPr>
            <a:lvl8pPr lvl="7" algn="ctr">
              <a:spcBef>
                <a:spcPts val="0"/>
              </a:spcBef>
              <a:spcAft>
                <a:spcPts val="0"/>
              </a:spcAft>
              <a:buSzPts val="700"/>
              <a:buNone/>
              <a:defRPr/>
            </a:lvl8pPr>
            <a:lvl9pPr lvl="8" algn="ctr">
              <a:spcBef>
                <a:spcPts val="0"/>
              </a:spcBef>
              <a:spcAft>
                <a:spcPts val="0"/>
              </a:spcAft>
              <a:buSzPts val="700"/>
              <a:buNone/>
              <a:defRPr/>
            </a:lvl9pPr>
          </a:lstStyle>
          <a:p/>
        </p:txBody>
      </p:sp>
      <p:sp>
        <p:nvSpPr>
          <p:cNvPr id="589" name="Google Shape;589;p61"/>
          <p:cNvSpPr txBox="1"/>
          <p:nvPr>
            <p:ph idx="6" type="body"/>
          </p:nvPr>
        </p:nvSpPr>
        <p:spPr>
          <a:xfrm>
            <a:off x="2949500" y="1612750"/>
            <a:ext cx="3507000" cy="346500"/>
          </a:xfrm>
          <a:prstGeom prst="rect">
            <a:avLst/>
          </a:prstGeom>
        </p:spPr>
        <p:txBody>
          <a:bodyPr anchorCtr="0" anchor="t" bIns="22850" lIns="45725" spcFirstLastPara="1" rIns="45725" wrap="square" tIns="22850">
            <a:normAutofit/>
          </a:bodyPr>
          <a:lstStyle>
            <a:lvl1pPr indent="-330200" lvl="0" marL="457200" algn="ctr">
              <a:spcBef>
                <a:spcPts val="300"/>
              </a:spcBef>
              <a:spcAft>
                <a:spcPts val="0"/>
              </a:spcAft>
              <a:buSzPts val="1600"/>
              <a:buChar char="•"/>
              <a:defRPr b="0" sz="1600"/>
            </a:lvl1pPr>
            <a:lvl2pPr indent="-330200" lvl="1" marL="914400" algn="ctr">
              <a:spcBef>
                <a:spcPts val="300"/>
              </a:spcBef>
              <a:spcAft>
                <a:spcPts val="0"/>
              </a:spcAft>
              <a:buSzPts val="1600"/>
              <a:buChar char="–"/>
              <a:defRPr sz="1600"/>
            </a:lvl2pPr>
            <a:lvl3pPr indent="-330200" lvl="2" marL="1371600" algn="ctr">
              <a:spcBef>
                <a:spcPts val="200"/>
              </a:spcBef>
              <a:spcAft>
                <a:spcPts val="0"/>
              </a:spcAft>
              <a:buSzPts val="1600"/>
              <a:buChar char="•"/>
              <a:defRPr sz="1600"/>
            </a:lvl3pPr>
            <a:lvl4pPr indent="-330200" lvl="3" marL="1828800" algn="ctr">
              <a:spcBef>
                <a:spcPts val="200"/>
              </a:spcBef>
              <a:spcAft>
                <a:spcPts val="0"/>
              </a:spcAft>
              <a:buSzPts val="1600"/>
              <a:buChar char="–"/>
              <a:defRPr sz="1600"/>
            </a:lvl4pPr>
            <a:lvl5pPr indent="-330200" lvl="4" marL="2286000" algn="ctr">
              <a:spcBef>
                <a:spcPts val="200"/>
              </a:spcBef>
              <a:spcAft>
                <a:spcPts val="0"/>
              </a:spcAft>
              <a:buSzPts val="1600"/>
              <a:buChar char="»"/>
              <a:defRPr sz="1600"/>
            </a:lvl5pPr>
            <a:lvl6pPr indent="-330200" lvl="5" marL="2743200" algn="ctr">
              <a:spcBef>
                <a:spcPts val="200"/>
              </a:spcBef>
              <a:spcAft>
                <a:spcPts val="0"/>
              </a:spcAft>
              <a:buSzPts val="1600"/>
              <a:buChar char="•"/>
              <a:defRPr sz="1600"/>
            </a:lvl6pPr>
            <a:lvl7pPr indent="-330200" lvl="6" marL="3200400" algn="ctr">
              <a:spcBef>
                <a:spcPts val="200"/>
              </a:spcBef>
              <a:spcAft>
                <a:spcPts val="0"/>
              </a:spcAft>
              <a:buSzPts val="1600"/>
              <a:buChar char="•"/>
              <a:defRPr sz="1600"/>
            </a:lvl7pPr>
            <a:lvl8pPr indent="-330200" lvl="7" marL="3657600" algn="ctr">
              <a:spcBef>
                <a:spcPts val="200"/>
              </a:spcBef>
              <a:spcAft>
                <a:spcPts val="0"/>
              </a:spcAft>
              <a:buSzPts val="1600"/>
              <a:buChar char="•"/>
              <a:defRPr sz="1600"/>
            </a:lvl8pPr>
            <a:lvl9pPr indent="-330200" lvl="8" marL="4114800" algn="ctr">
              <a:spcBef>
                <a:spcPts val="200"/>
              </a:spcBef>
              <a:spcAft>
                <a:spcPts val="0"/>
              </a:spcAft>
              <a:buSzPts val="1600"/>
              <a:buChar char="•"/>
              <a:defRPr sz="1600"/>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p:cSld name="CUSTOM_4">
    <p:spTree>
      <p:nvGrpSpPr>
        <p:cNvPr id="590" name="Shape 590"/>
        <p:cNvGrpSpPr/>
        <p:nvPr/>
      </p:nvGrpSpPr>
      <p:grpSpPr>
        <a:xfrm>
          <a:off x="0" y="0"/>
          <a:ext cx="0" cy="0"/>
          <a:chOff x="0" y="0"/>
          <a:chExt cx="0" cy="0"/>
        </a:xfrm>
      </p:grpSpPr>
      <p:sp>
        <p:nvSpPr>
          <p:cNvPr id="591" name="Google Shape;591;p62"/>
          <p:cNvSpPr/>
          <p:nvPr>
            <p:ph idx="2" type="pic"/>
          </p:nvPr>
        </p:nvSpPr>
        <p:spPr>
          <a:xfrm>
            <a:off x="10825" y="10825"/>
            <a:ext cx="9144000" cy="5143500"/>
          </a:xfrm>
          <a:prstGeom prst="rect">
            <a:avLst/>
          </a:prstGeom>
          <a:noFill/>
          <a:ln>
            <a:noFill/>
          </a:ln>
        </p:spPr>
      </p:sp>
      <p:sp>
        <p:nvSpPr>
          <p:cNvPr id="592" name="Google Shape;592;p62"/>
          <p:cNvSpPr/>
          <p:nvPr>
            <p:ph idx="3" type="pic"/>
          </p:nvPr>
        </p:nvSpPr>
        <p:spPr>
          <a:xfrm>
            <a:off x="2886163" y="387888"/>
            <a:ext cx="1717800" cy="1403700"/>
          </a:xfrm>
          <a:prstGeom prst="rect">
            <a:avLst/>
          </a:prstGeom>
          <a:noFill/>
          <a:ln>
            <a:noFill/>
          </a:ln>
        </p:spPr>
      </p:sp>
      <p:sp>
        <p:nvSpPr>
          <p:cNvPr id="593" name="Google Shape;593;p62"/>
          <p:cNvSpPr/>
          <p:nvPr>
            <p:ph idx="4" type="pic"/>
          </p:nvPr>
        </p:nvSpPr>
        <p:spPr>
          <a:xfrm>
            <a:off x="4666250" y="3339075"/>
            <a:ext cx="2636700" cy="1493700"/>
          </a:xfrm>
          <a:prstGeom prst="rect">
            <a:avLst/>
          </a:prstGeom>
          <a:noFill/>
          <a:ln>
            <a:noFill/>
          </a:ln>
        </p:spPr>
      </p:sp>
      <p:sp>
        <p:nvSpPr>
          <p:cNvPr id="594" name="Google Shape;594;p62"/>
          <p:cNvSpPr/>
          <p:nvPr>
            <p:ph idx="5" type="pic"/>
          </p:nvPr>
        </p:nvSpPr>
        <p:spPr>
          <a:xfrm>
            <a:off x="6042775" y="1480563"/>
            <a:ext cx="1264800" cy="1739700"/>
          </a:xfrm>
          <a:prstGeom prst="rect">
            <a:avLst/>
          </a:prstGeom>
          <a:noFill/>
          <a:ln>
            <a:noFill/>
          </a:ln>
        </p:spPr>
      </p:sp>
      <p:sp>
        <p:nvSpPr>
          <p:cNvPr id="595" name="Google Shape;595;p62"/>
          <p:cNvSpPr/>
          <p:nvPr>
            <p:ph idx="6" type="pic"/>
          </p:nvPr>
        </p:nvSpPr>
        <p:spPr>
          <a:xfrm>
            <a:off x="4698575" y="1260513"/>
            <a:ext cx="1264800" cy="1959900"/>
          </a:xfrm>
          <a:prstGeom prst="rect">
            <a:avLst/>
          </a:prstGeom>
          <a:noFill/>
          <a:ln>
            <a:noFill/>
          </a:ln>
        </p:spPr>
      </p:sp>
      <p:grpSp>
        <p:nvGrpSpPr>
          <p:cNvPr id="596" name="Google Shape;596;p62"/>
          <p:cNvGrpSpPr/>
          <p:nvPr/>
        </p:nvGrpSpPr>
        <p:grpSpPr>
          <a:xfrm>
            <a:off x="-407976" y="2642247"/>
            <a:ext cx="4347434" cy="2534167"/>
            <a:chOff x="0" y="-38100"/>
            <a:chExt cx="2157000" cy="1257339"/>
          </a:xfrm>
        </p:grpSpPr>
        <p:sp>
          <p:nvSpPr>
            <p:cNvPr id="597" name="Google Shape;597;p62"/>
            <p:cNvSpPr/>
            <p:nvPr/>
          </p:nvSpPr>
          <p:spPr>
            <a:xfrm>
              <a:off x="0" y="0"/>
              <a:ext cx="2156930" cy="1219239"/>
            </a:xfrm>
            <a:custGeom>
              <a:rect b="b" l="l" r="r" t="t"/>
              <a:pathLst>
                <a:path extrusionOk="0" h="1219239" w="2156930">
                  <a:moveTo>
                    <a:pt x="0" y="0"/>
                  </a:moveTo>
                  <a:lnTo>
                    <a:pt x="2156930" y="0"/>
                  </a:lnTo>
                  <a:lnTo>
                    <a:pt x="2156930" y="1219239"/>
                  </a:lnTo>
                  <a:lnTo>
                    <a:pt x="0" y="1219239"/>
                  </a:lnTo>
                  <a:close/>
                </a:path>
              </a:pathLst>
            </a:custGeom>
            <a:gradFill>
              <a:gsLst>
                <a:gs pos="0">
                  <a:srgbClr val="AF081C"/>
                </a:gs>
                <a:gs pos="100000">
                  <a:srgbClr val="D8159C"/>
                </a:gs>
              </a:gsLst>
              <a:lin ang="2700006" scaled="0"/>
            </a:gra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98" name="Google Shape;598;p62"/>
            <p:cNvSpPr txBox="1"/>
            <p:nvPr/>
          </p:nvSpPr>
          <p:spPr>
            <a:xfrm>
              <a:off x="0" y="-38100"/>
              <a:ext cx="2157000" cy="1257300"/>
            </a:xfrm>
            <a:prstGeom prst="rect">
              <a:avLst/>
            </a:prstGeom>
            <a:noFill/>
            <a:ln>
              <a:noFill/>
            </a:ln>
          </p:spPr>
          <p:txBody>
            <a:bodyPr anchorCtr="0" anchor="ctr" bIns="56075" lIns="56075" spcFirstLastPara="1" rIns="56075" wrap="square" tIns="56075">
              <a:noAutofit/>
            </a:bodyPr>
            <a:lstStyle/>
            <a:p>
              <a:pPr indent="0" lvl="0" marL="0" marR="0" rtl="0" algn="ctr">
                <a:lnSpc>
                  <a:spcPct val="186666"/>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599" name="Google Shape;599;p62"/>
          <p:cNvSpPr/>
          <p:nvPr>
            <p:ph idx="7" type="pic"/>
          </p:nvPr>
        </p:nvSpPr>
        <p:spPr>
          <a:xfrm>
            <a:off x="1850738" y="1869975"/>
            <a:ext cx="1329600" cy="1959900"/>
          </a:xfrm>
          <a:prstGeom prst="rect">
            <a:avLst/>
          </a:prstGeom>
          <a:noFill/>
          <a:ln>
            <a:noFill/>
          </a:ln>
        </p:spPr>
      </p:sp>
      <p:sp>
        <p:nvSpPr>
          <p:cNvPr id="600" name="Google Shape;600;p62"/>
          <p:cNvSpPr/>
          <p:nvPr>
            <p:ph idx="8" type="pic"/>
          </p:nvPr>
        </p:nvSpPr>
        <p:spPr>
          <a:xfrm>
            <a:off x="3274588" y="1869975"/>
            <a:ext cx="1329600" cy="2332500"/>
          </a:xfrm>
          <a:prstGeom prst="rect">
            <a:avLst/>
          </a:prstGeom>
          <a:noFill/>
          <a:ln>
            <a:noFill/>
          </a:ln>
        </p:spPr>
      </p:sp>
      <p:grpSp>
        <p:nvGrpSpPr>
          <p:cNvPr id="601" name="Google Shape;601;p62"/>
          <p:cNvGrpSpPr/>
          <p:nvPr/>
        </p:nvGrpSpPr>
        <p:grpSpPr>
          <a:xfrm rot="5400000">
            <a:off x="4552187" y="1378576"/>
            <a:ext cx="1959826" cy="1667323"/>
            <a:chOff x="0" y="-38100"/>
            <a:chExt cx="185836" cy="158100"/>
          </a:xfrm>
        </p:grpSpPr>
        <p:sp>
          <p:nvSpPr>
            <p:cNvPr id="602" name="Google Shape;602;p62"/>
            <p:cNvSpPr/>
            <p:nvPr/>
          </p:nvSpPr>
          <p:spPr>
            <a:xfrm>
              <a:off x="0" y="0"/>
              <a:ext cx="185836" cy="119930"/>
            </a:xfrm>
            <a:custGeom>
              <a:rect b="b" l="l" r="r" t="t"/>
              <a:pathLst>
                <a:path extrusionOk="0" h="119930" w="185836">
                  <a:moveTo>
                    <a:pt x="0" y="0"/>
                  </a:moveTo>
                  <a:lnTo>
                    <a:pt x="185836" y="0"/>
                  </a:lnTo>
                  <a:lnTo>
                    <a:pt x="185836" y="119930"/>
                  </a:lnTo>
                  <a:lnTo>
                    <a:pt x="0" y="119930"/>
                  </a:lnTo>
                  <a:close/>
                </a:path>
              </a:pathLst>
            </a:custGeom>
            <a:gradFill>
              <a:gsLst>
                <a:gs pos="0">
                  <a:srgbClr val="AF081C">
                    <a:alpha val="40000"/>
                  </a:srgbClr>
                </a:gs>
                <a:gs pos="100000">
                  <a:srgbClr val="D8159C">
                    <a:alpha val="40000"/>
                  </a:srgbClr>
                </a:gs>
              </a:gsLst>
              <a:lin ang="2700006" scaled="0"/>
            </a:gra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603" name="Google Shape;603;p62"/>
            <p:cNvSpPr txBox="1"/>
            <p:nvPr/>
          </p:nvSpPr>
          <p:spPr>
            <a:xfrm>
              <a:off x="0" y="-38100"/>
              <a:ext cx="185700" cy="158100"/>
            </a:xfrm>
            <a:prstGeom prst="rect">
              <a:avLst/>
            </a:prstGeom>
            <a:noFill/>
            <a:ln>
              <a:noFill/>
            </a:ln>
          </p:spPr>
          <p:txBody>
            <a:bodyPr anchorCtr="0" anchor="ctr" bIns="56075" lIns="56075" spcFirstLastPara="1" rIns="56075" wrap="square" tIns="56075">
              <a:noAutofit/>
            </a:bodyPr>
            <a:lstStyle/>
            <a:p>
              <a:pPr indent="0" lvl="0" marL="0" marR="0" rtl="0" algn="ctr">
                <a:lnSpc>
                  <a:spcPct val="186666"/>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604" name="Google Shape;604;p62"/>
          <p:cNvSpPr/>
          <p:nvPr>
            <p:ph idx="9" type="pic"/>
          </p:nvPr>
        </p:nvSpPr>
        <p:spPr>
          <a:xfrm>
            <a:off x="368013" y="902713"/>
            <a:ext cx="1383600" cy="3063600"/>
          </a:xfrm>
          <a:prstGeom prst="rect">
            <a:avLst/>
          </a:prstGeom>
          <a:noFill/>
          <a:ln>
            <a:noFill/>
          </a:ln>
        </p:spPr>
      </p:sp>
      <p:sp>
        <p:nvSpPr>
          <p:cNvPr id="605" name="Google Shape;605;p62"/>
          <p:cNvSpPr/>
          <p:nvPr/>
        </p:nvSpPr>
        <p:spPr>
          <a:xfrm rot="5400000">
            <a:off x="6424098" y="3787090"/>
            <a:ext cx="1402703" cy="612088"/>
          </a:xfrm>
          <a:custGeom>
            <a:rect b="b" l="l" r="r" t="t"/>
            <a:pathLst>
              <a:path extrusionOk="0" h="1224177" w="2805406">
                <a:moveTo>
                  <a:pt x="0" y="0"/>
                </a:moveTo>
                <a:lnTo>
                  <a:pt x="2805406" y="0"/>
                </a:lnTo>
                <a:lnTo>
                  <a:pt x="2805406" y="1224177"/>
                </a:lnTo>
                <a:lnTo>
                  <a:pt x="0" y="1224177"/>
                </a:lnTo>
                <a:lnTo>
                  <a:pt x="0" y="0"/>
                </a:lnTo>
                <a:close/>
              </a:path>
            </a:pathLst>
          </a:custGeom>
          <a:blipFill rotWithShape="1">
            <a:blip r:embed="rId2">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grpSp>
        <p:nvGrpSpPr>
          <p:cNvPr id="606" name="Google Shape;606;p62"/>
          <p:cNvGrpSpPr/>
          <p:nvPr/>
        </p:nvGrpSpPr>
        <p:grpSpPr>
          <a:xfrm>
            <a:off x="7378989" y="1403767"/>
            <a:ext cx="1916261" cy="1816582"/>
            <a:chOff x="0" y="-38100"/>
            <a:chExt cx="950762" cy="901306"/>
          </a:xfrm>
        </p:grpSpPr>
        <p:sp>
          <p:nvSpPr>
            <p:cNvPr id="607" name="Google Shape;607;p62"/>
            <p:cNvSpPr/>
            <p:nvPr/>
          </p:nvSpPr>
          <p:spPr>
            <a:xfrm>
              <a:off x="0" y="0"/>
              <a:ext cx="950762" cy="863206"/>
            </a:xfrm>
            <a:custGeom>
              <a:rect b="b" l="l" r="r" t="t"/>
              <a:pathLst>
                <a:path extrusionOk="0" h="863206" w="950762">
                  <a:moveTo>
                    <a:pt x="0" y="0"/>
                  </a:moveTo>
                  <a:lnTo>
                    <a:pt x="950762" y="0"/>
                  </a:lnTo>
                  <a:lnTo>
                    <a:pt x="950762" y="863206"/>
                  </a:lnTo>
                  <a:lnTo>
                    <a:pt x="0" y="863206"/>
                  </a:lnTo>
                  <a:close/>
                </a:path>
              </a:pathLst>
            </a:custGeom>
            <a:gradFill>
              <a:gsLst>
                <a:gs pos="0">
                  <a:srgbClr val="AF081C"/>
                </a:gs>
                <a:gs pos="100000">
                  <a:srgbClr val="D8159C"/>
                </a:gs>
              </a:gsLst>
              <a:lin ang="2700006" scaled="0"/>
            </a:gra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608" name="Google Shape;608;p62"/>
            <p:cNvSpPr txBox="1"/>
            <p:nvPr/>
          </p:nvSpPr>
          <p:spPr>
            <a:xfrm>
              <a:off x="0" y="-38100"/>
              <a:ext cx="950700" cy="901200"/>
            </a:xfrm>
            <a:prstGeom prst="rect">
              <a:avLst/>
            </a:prstGeom>
            <a:noFill/>
            <a:ln>
              <a:noFill/>
            </a:ln>
          </p:spPr>
          <p:txBody>
            <a:bodyPr anchorCtr="0" anchor="ctr" bIns="56075" lIns="56075" spcFirstLastPara="1" rIns="56075" wrap="square" tIns="56075">
              <a:noAutofit/>
            </a:bodyPr>
            <a:lstStyle/>
            <a:p>
              <a:pPr indent="0" lvl="0" marL="0" marR="0" rtl="0" algn="ctr">
                <a:lnSpc>
                  <a:spcPct val="186666"/>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609" name="Google Shape;609;p62"/>
          <p:cNvGrpSpPr/>
          <p:nvPr/>
        </p:nvGrpSpPr>
        <p:grpSpPr>
          <a:xfrm rot="5400000">
            <a:off x="1808745" y="2053715"/>
            <a:ext cx="1828676" cy="1744682"/>
            <a:chOff x="0" y="-38100"/>
            <a:chExt cx="173400" cy="165437"/>
          </a:xfrm>
        </p:grpSpPr>
        <p:sp>
          <p:nvSpPr>
            <p:cNvPr id="610" name="Google Shape;610;p62"/>
            <p:cNvSpPr/>
            <p:nvPr/>
          </p:nvSpPr>
          <p:spPr>
            <a:xfrm>
              <a:off x="0" y="0"/>
              <a:ext cx="173256" cy="127337"/>
            </a:xfrm>
            <a:custGeom>
              <a:rect b="b" l="l" r="r" t="t"/>
              <a:pathLst>
                <a:path extrusionOk="0" h="127337" w="173256">
                  <a:moveTo>
                    <a:pt x="0" y="0"/>
                  </a:moveTo>
                  <a:lnTo>
                    <a:pt x="173256" y="0"/>
                  </a:lnTo>
                  <a:lnTo>
                    <a:pt x="173256" y="127337"/>
                  </a:lnTo>
                  <a:lnTo>
                    <a:pt x="0" y="127337"/>
                  </a:lnTo>
                  <a:close/>
                </a:path>
              </a:pathLst>
            </a:custGeom>
            <a:gradFill>
              <a:gsLst>
                <a:gs pos="0">
                  <a:srgbClr val="AF081C">
                    <a:alpha val="40000"/>
                  </a:srgbClr>
                </a:gs>
                <a:gs pos="100000">
                  <a:srgbClr val="D8159C">
                    <a:alpha val="40000"/>
                  </a:srgbClr>
                </a:gs>
              </a:gsLst>
              <a:lin ang="2700006" scaled="0"/>
            </a:gra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611" name="Google Shape;611;p62"/>
            <p:cNvSpPr txBox="1"/>
            <p:nvPr/>
          </p:nvSpPr>
          <p:spPr>
            <a:xfrm>
              <a:off x="0" y="-38100"/>
              <a:ext cx="173400" cy="165300"/>
            </a:xfrm>
            <a:prstGeom prst="rect">
              <a:avLst/>
            </a:prstGeom>
            <a:noFill/>
            <a:ln>
              <a:noFill/>
            </a:ln>
          </p:spPr>
          <p:txBody>
            <a:bodyPr anchorCtr="0" anchor="ctr" bIns="56075" lIns="56075" spcFirstLastPara="1" rIns="56075" wrap="square" tIns="56075">
              <a:noAutofit/>
            </a:bodyPr>
            <a:lstStyle/>
            <a:p>
              <a:pPr indent="0" lvl="0" marL="0" marR="0" rtl="0" algn="ctr">
                <a:lnSpc>
                  <a:spcPct val="186666"/>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612" name="Google Shape;612;p62"/>
          <p:cNvSpPr txBox="1"/>
          <p:nvPr>
            <p:ph type="title"/>
          </p:nvPr>
        </p:nvSpPr>
        <p:spPr>
          <a:xfrm>
            <a:off x="6057200" y="233625"/>
            <a:ext cx="3125700" cy="998700"/>
          </a:xfrm>
          <a:prstGeom prst="rect">
            <a:avLst/>
          </a:prstGeom>
        </p:spPr>
        <p:txBody>
          <a:bodyPr anchorCtr="0" anchor="t" bIns="22850" lIns="45725" spcFirstLastPara="1" rIns="45725" wrap="square" tIns="22850">
            <a:normAutofit/>
          </a:bodyPr>
          <a:lstStyle>
            <a:lvl1pPr lvl="0">
              <a:spcBef>
                <a:spcPts val="0"/>
              </a:spcBef>
              <a:spcAft>
                <a:spcPts val="0"/>
              </a:spcAft>
              <a:buSzPts val="30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13" name="Google Shape;613;p62"/>
          <p:cNvSpPr txBox="1"/>
          <p:nvPr>
            <p:ph idx="1" type="body"/>
          </p:nvPr>
        </p:nvSpPr>
        <p:spPr>
          <a:xfrm>
            <a:off x="928763" y="4387988"/>
            <a:ext cx="2251200" cy="406500"/>
          </a:xfrm>
          <a:prstGeom prst="rect">
            <a:avLst/>
          </a:prstGeom>
        </p:spPr>
        <p:txBody>
          <a:bodyPr anchorCtr="0" anchor="t" bIns="22850" lIns="45725" spcFirstLastPara="1" rIns="45725" wrap="square" tIns="22850">
            <a:normAutofit/>
          </a:bodyPr>
          <a:lstStyle>
            <a:lvl1pPr indent="-298450" lvl="0" marL="457200" algn="r">
              <a:spcBef>
                <a:spcPts val="300"/>
              </a:spcBef>
              <a:spcAft>
                <a:spcPts val="0"/>
              </a:spcAft>
              <a:buSzPts val="1100"/>
              <a:buChar char="•"/>
              <a:defRPr b="0" sz="1100"/>
            </a:lvl1pPr>
            <a:lvl2pPr indent="-298450" lvl="1" marL="914400" algn="r">
              <a:spcBef>
                <a:spcPts val="300"/>
              </a:spcBef>
              <a:spcAft>
                <a:spcPts val="0"/>
              </a:spcAft>
              <a:buSzPts val="1100"/>
              <a:buChar char="–"/>
              <a:defRPr/>
            </a:lvl2pPr>
            <a:lvl3pPr indent="-298450" lvl="2" marL="1371600" algn="r">
              <a:spcBef>
                <a:spcPts val="200"/>
              </a:spcBef>
              <a:spcAft>
                <a:spcPts val="0"/>
              </a:spcAft>
              <a:buSzPts val="1100"/>
              <a:buChar char="•"/>
              <a:defRPr/>
            </a:lvl3pPr>
            <a:lvl4pPr indent="-298450" lvl="3" marL="1828800" algn="r">
              <a:spcBef>
                <a:spcPts val="200"/>
              </a:spcBef>
              <a:spcAft>
                <a:spcPts val="0"/>
              </a:spcAft>
              <a:buSzPts val="1100"/>
              <a:buChar char="–"/>
              <a:defRPr/>
            </a:lvl4pPr>
            <a:lvl5pPr indent="-298450" lvl="4" marL="2286000" algn="r">
              <a:spcBef>
                <a:spcPts val="200"/>
              </a:spcBef>
              <a:spcAft>
                <a:spcPts val="0"/>
              </a:spcAft>
              <a:buSzPts val="1100"/>
              <a:buChar char="»"/>
              <a:defRPr/>
            </a:lvl5pPr>
            <a:lvl6pPr indent="-298450" lvl="5" marL="2743200" algn="r">
              <a:spcBef>
                <a:spcPts val="200"/>
              </a:spcBef>
              <a:spcAft>
                <a:spcPts val="0"/>
              </a:spcAft>
              <a:buSzPts val="1100"/>
              <a:buChar char="•"/>
              <a:defRPr/>
            </a:lvl6pPr>
            <a:lvl7pPr indent="-298450" lvl="6" marL="3200400" algn="r">
              <a:spcBef>
                <a:spcPts val="200"/>
              </a:spcBef>
              <a:spcAft>
                <a:spcPts val="0"/>
              </a:spcAft>
              <a:buSzPts val="1100"/>
              <a:buChar char="•"/>
              <a:defRPr/>
            </a:lvl7pPr>
            <a:lvl8pPr indent="-298450" lvl="7" marL="3657600" algn="r">
              <a:spcBef>
                <a:spcPts val="200"/>
              </a:spcBef>
              <a:spcAft>
                <a:spcPts val="0"/>
              </a:spcAft>
              <a:buSzPts val="1100"/>
              <a:buChar char="•"/>
              <a:defRPr/>
            </a:lvl8pPr>
            <a:lvl9pPr indent="-298450" lvl="8" marL="4114800" algn="r">
              <a:spcBef>
                <a:spcPts val="200"/>
              </a:spcBef>
              <a:spcAft>
                <a:spcPts val="0"/>
              </a:spcAft>
              <a:buSzPts val="1100"/>
              <a:buChar char="•"/>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CUSTOM_3">
    <p:spTree>
      <p:nvGrpSpPr>
        <p:cNvPr id="614" name="Shape 614"/>
        <p:cNvGrpSpPr/>
        <p:nvPr/>
      </p:nvGrpSpPr>
      <p:grpSpPr>
        <a:xfrm>
          <a:off x="0" y="0"/>
          <a:ext cx="0" cy="0"/>
          <a:chOff x="0" y="0"/>
          <a:chExt cx="0" cy="0"/>
        </a:xfrm>
      </p:grpSpPr>
      <p:sp>
        <p:nvSpPr>
          <p:cNvPr id="615" name="Google Shape;615;p63"/>
          <p:cNvSpPr/>
          <p:nvPr>
            <p:ph idx="2" type="pic"/>
          </p:nvPr>
        </p:nvSpPr>
        <p:spPr>
          <a:xfrm>
            <a:off x="10825" y="10825"/>
            <a:ext cx="9144000" cy="5143500"/>
          </a:xfrm>
          <a:prstGeom prst="rect">
            <a:avLst/>
          </a:prstGeom>
          <a:noFill/>
          <a:ln>
            <a:noFill/>
          </a:ln>
        </p:spPr>
      </p:sp>
      <p:grpSp>
        <p:nvGrpSpPr>
          <p:cNvPr id="616" name="Google Shape;616;p63"/>
          <p:cNvGrpSpPr/>
          <p:nvPr/>
        </p:nvGrpSpPr>
        <p:grpSpPr>
          <a:xfrm>
            <a:off x="7116786" y="1966685"/>
            <a:ext cx="1013749" cy="1074279"/>
            <a:chOff x="0" y="-38100"/>
            <a:chExt cx="638100" cy="676200"/>
          </a:xfrm>
        </p:grpSpPr>
        <p:sp>
          <p:nvSpPr>
            <p:cNvPr id="617" name="Google Shape;617;p63"/>
            <p:cNvSpPr/>
            <p:nvPr/>
          </p:nvSpPr>
          <p:spPr>
            <a:xfrm>
              <a:off x="0" y="0"/>
              <a:ext cx="638004" cy="638004"/>
            </a:xfrm>
            <a:custGeom>
              <a:rect b="b" l="l" r="r" t="t"/>
              <a:pathLst>
                <a:path extrusionOk="0" h="638004" w="638004">
                  <a:moveTo>
                    <a:pt x="0" y="0"/>
                  </a:moveTo>
                  <a:lnTo>
                    <a:pt x="638004" y="0"/>
                  </a:lnTo>
                  <a:lnTo>
                    <a:pt x="638004" y="638004"/>
                  </a:lnTo>
                  <a:lnTo>
                    <a:pt x="0" y="638004"/>
                  </a:lnTo>
                  <a:close/>
                </a:path>
              </a:pathLst>
            </a:custGeom>
            <a:gradFill>
              <a:gsLst>
                <a:gs pos="0">
                  <a:srgbClr val="AF081C">
                    <a:alpha val="80000"/>
                  </a:srgbClr>
                </a:gs>
                <a:gs pos="100000">
                  <a:srgbClr val="D8159C">
                    <a:alpha val="80000"/>
                  </a:srgbClr>
                </a:gs>
              </a:gsLst>
              <a:lin ang="2700006" scaled="0"/>
            </a:gra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618" name="Google Shape;618;p63"/>
            <p:cNvSpPr txBox="1"/>
            <p:nvPr/>
          </p:nvSpPr>
          <p:spPr>
            <a:xfrm>
              <a:off x="0" y="-38100"/>
              <a:ext cx="638100" cy="6762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619" name="Google Shape;619;p63"/>
          <p:cNvGrpSpPr/>
          <p:nvPr/>
        </p:nvGrpSpPr>
        <p:grpSpPr>
          <a:xfrm>
            <a:off x="6103179" y="953078"/>
            <a:ext cx="1013749" cy="1074279"/>
            <a:chOff x="0" y="-38100"/>
            <a:chExt cx="638100" cy="676200"/>
          </a:xfrm>
        </p:grpSpPr>
        <p:sp>
          <p:nvSpPr>
            <p:cNvPr id="620" name="Google Shape;620;p63"/>
            <p:cNvSpPr/>
            <p:nvPr/>
          </p:nvSpPr>
          <p:spPr>
            <a:xfrm>
              <a:off x="0" y="0"/>
              <a:ext cx="638004" cy="638004"/>
            </a:xfrm>
            <a:custGeom>
              <a:rect b="b" l="l" r="r" t="t"/>
              <a:pathLst>
                <a:path extrusionOk="0" h="638004" w="638004">
                  <a:moveTo>
                    <a:pt x="0" y="0"/>
                  </a:moveTo>
                  <a:lnTo>
                    <a:pt x="638004" y="0"/>
                  </a:lnTo>
                  <a:lnTo>
                    <a:pt x="638004" y="638004"/>
                  </a:lnTo>
                  <a:lnTo>
                    <a:pt x="0" y="638004"/>
                  </a:lnTo>
                  <a:close/>
                </a:path>
              </a:pathLst>
            </a:custGeom>
            <a:gradFill>
              <a:gsLst>
                <a:gs pos="0">
                  <a:srgbClr val="AF081C"/>
                </a:gs>
                <a:gs pos="100000">
                  <a:srgbClr val="D8159C"/>
                </a:gs>
              </a:gsLst>
              <a:lin ang="2700006" scaled="0"/>
            </a:gra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621" name="Google Shape;621;p63"/>
            <p:cNvSpPr txBox="1"/>
            <p:nvPr/>
          </p:nvSpPr>
          <p:spPr>
            <a:xfrm>
              <a:off x="0" y="-38100"/>
              <a:ext cx="638100" cy="6762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622" name="Google Shape;622;p63"/>
          <p:cNvGrpSpPr/>
          <p:nvPr/>
        </p:nvGrpSpPr>
        <p:grpSpPr>
          <a:xfrm>
            <a:off x="8130393" y="953078"/>
            <a:ext cx="1013749" cy="1074279"/>
            <a:chOff x="0" y="-38100"/>
            <a:chExt cx="638100" cy="676200"/>
          </a:xfrm>
        </p:grpSpPr>
        <p:sp>
          <p:nvSpPr>
            <p:cNvPr id="623" name="Google Shape;623;p63"/>
            <p:cNvSpPr/>
            <p:nvPr/>
          </p:nvSpPr>
          <p:spPr>
            <a:xfrm>
              <a:off x="0" y="0"/>
              <a:ext cx="638004" cy="638004"/>
            </a:xfrm>
            <a:custGeom>
              <a:rect b="b" l="l" r="r" t="t"/>
              <a:pathLst>
                <a:path extrusionOk="0" h="638004" w="638004">
                  <a:moveTo>
                    <a:pt x="0" y="0"/>
                  </a:moveTo>
                  <a:lnTo>
                    <a:pt x="638004" y="0"/>
                  </a:lnTo>
                  <a:lnTo>
                    <a:pt x="638004" y="638004"/>
                  </a:lnTo>
                  <a:lnTo>
                    <a:pt x="0" y="638004"/>
                  </a:lnTo>
                  <a:close/>
                </a:path>
              </a:pathLst>
            </a:custGeom>
            <a:gradFill>
              <a:gsLst>
                <a:gs pos="0">
                  <a:srgbClr val="AF081C"/>
                </a:gs>
                <a:gs pos="100000">
                  <a:srgbClr val="D8159C"/>
                </a:gs>
              </a:gsLst>
              <a:lin ang="2700006" scaled="0"/>
            </a:gra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624" name="Google Shape;624;p63"/>
            <p:cNvSpPr txBox="1"/>
            <p:nvPr/>
          </p:nvSpPr>
          <p:spPr>
            <a:xfrm>
              <a:off x="0" y="-38100"/>
              <a:ext cx="638100" cy="6762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625" name="Google Shape;625;p63"/>
          <p:cNvGrpSpPr/>
          <p:nvPr/>
        </p:nvGrpSpPr>
        <p:grpSpPr>
          <a:xfrm>
            <a:off x="8130393" y="-60529"/>
            <a:ext cx="1013749" cy="1074279"/>
            <a:chOff x="0" y="-38100"/>
            <a:chExt cx="638100" cy="676200"/>
          </a:xfrm>
        </p:grpSpPr>
        <p:sp>
          <p:nvSpPr>
            <p:cNvPr id="626" name="Google Shape;626;p63"/>
            <p:cNvSpPr/>
            <p:nvPr/>
          </p:nvSpPr>
          <p:spPr>
            <a:xfrm>
              <a:off x="0" y="0"/>
              <a:ext cx="638004" cy="638004"/>
            </a:xfrm>
            <a:custGeom>
              <a:rect b="b" l="l" r="r" t="t"/>
              <a:pathLst>
                <a:path extrusionOk="0" h="638004" w="638004">
                  <a:moveTo>
                    <a:pt x="0" y="0"/>
                  </a:moveTo>
                  <a:lnTo>
                    <a:pt x="638004" y="0"/>
                  </a:lnTo>
                  <a:lnTo>
                    <a:pt x="638004" y="638004"/>
                  </a:lnTo>
                  <a:lnTo>
                    <a:pt x="0" y="638004"/>
                  </a:lnTo>
                  <a:close/>
                </a:path>
              </a:pathLst>
            </a:custGeom>
            <a:gradFill>
              <a:gsLst>
                <a:gs pos="0">
                  <a:srgbClr val="AF081C">
                    <a:alpha val="49803"/>
                  </a:srgbClr>
                </a:gs>
                <a:gs pos="100000">
                  <a:srgbClr val="D8159C">
                    <a:alpha val="49803"/>
                  </a:srgbClr>
                </a:gs>
              </a:gsLst>
              <a:lin ang="2700006" scaled="0"/>
            </a:gra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627" name="Google Shape;627;p63"/>
            <p:cNvSpPr txBox="1"/>
            <p:nvPr/>
          </p:nvSpPr>
          <p:spPr>
            <a:xfrm>
              <a:off x="0" y="-38100"/>
              <a:ext cx="638100" cy="6762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628" name="Google Shape;628;p63"/>
          <p:cNvGrpSpPr/>
          <p:nvPr/>
        </p:nvGrpSpPr>
        <p:grpSpPr>
          <a:xfrm>
            <a:off x="7116786" y="953078"/>
            <a:ext cx="1013749" cy="1074279"/>
            <a:chOff x="0" y="-38100"/>
            <a:chExt cx="638100" cy="676200"/>
          </a:xfrm>
        </p:grpSpPr>
        <p:sp>
          <p:nvSpPr>
            <p:cNvPr id="629" name="Google Shape;629;p63"/>
            <p:cNvSpPr/>
            <p:nvPr/>
          </p:nvSpPr>
          <p:spPr>
            <a:xfrm>
              <a:off x="0" y="0"/>
              <a:ext cx="638004" cy="638004"/>
            </a:xfrm>
            <a:custGeom>
              <a:rect b="b" l="l" r="r" t="t"/>
              <a:pathLst>
                <a:path extrusionOk="0" h="638004" w="638004">
                  <a:moveTo>
                    <a:pt x="0" y="0"/>
                  </a:moveTo>
                  <a:lnTo>
                    <a:pt x="638004" y="0"/>
                  </a:lnTo>
                  <a:lnTo>
                    <a:pt x="638004" y="638004"/>
                  </a:lnTo>
                  <a:lnTo>
                    <a:pt x="0" y="638004"/>
                  </a:lnTo>
                  <a:close/>
                </a:path>
              </a:pathLst>
            </a:custGeom>
            <a:gradFill>
              <a:gsLst>
                <a:gs pos="0">
                  <a:srgbClr val="AF081C">
                    <a:alpha val="49803"/>
                  </a:srgbClr>
                </a:gs>
                <a:gs pos="100000">
                  <a:srgbClr val="D8159C">
                    <a:alpha val="49803"/>
                  </a:srgbClr>
                </a:gs>
              </a:gsLst>
              <a:lin ang="2700006" scaled="0"/>
            </a:gra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630" name="Google Shape;630;p63"/>
            <p:cNvSpPr txBox="1"/>
            <p:nvPr/>
          </p:nvSpPr>
          <p:spPr>
            <a:xfrm>
              <a:off x="0" y="-38100"/>
              <a:ext cx="638100" cy="6762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631" name="Google Shape;631;p63"/>
          <p:cNvGrpSpPr/>
          <p:nvPr/>
        </p:nvGrpSpPr>
        <p:grpSpPr>
          <a:xfrm>
            <a:off x="8122847" y="2980292"/>
            <a:ext cx="1013749" cy="1074279"/>
            <a:chOff x="0" y="-38100"/>
            <a:chExt cx="638100" cy="676200"/>
          </a:xfrm>
        </p:grpSpPr>
        <p:sp>
          <p:nvSpPr>
            <p:cNvPr id="632" name="Google Shape;632;p63"/>
            <p:cNvSpPr/>
            <p:nvPr/>
          </p:nvSpPr>
          <p:spPr>
            <a:xfrm>
              <a:off x="0" y="0"/>
              <a:ext cx="638004" cy="638004"/>
            </a:xfrm>
            <a:custGeom>
              <a:rect b="b" l="l" r="r" t="t"/>
              <a:pathLst>
                <a:path extrusionOk="0" h="638004" w="638004">
                  <a:moveTo>
                    <a:pt x="0" y="0"/>
                  </a:moveTo>
                  <a:lnTo>
                    <a:pt x="638004" y="0"/>
                  </a:lnTo>
                  <a:lnTo>
                    <a:pt x="638004" y="638004"/>
                  </a:lnTo>
                  <a:lnTo>
                    <a:pt x="0" y="638004"/>
                  </a:lnTo>
                  <a:close/>
                </a:path>
              </a:pathLst>
            </a:custGeom>
            <a:gradFill>
              <a:gsLst>
                <a:gs pos="0">
                  <a:srgbClr val="AF081C">
                    <a:alpha val="49803"/>
                  </a:srgbClr>
                </a:gs>
                <a:gs pos="100000">
                  <a:srgbClr val="D8159C">
                    <a:alpha val="49803"/>
                  </a:srgbClr>
                </a:gs>
              </a:gsLst>
              <a:lin ang="2700006" scaled="0"/>
            </a:gra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633" name="Google Shape;633;p63"/>
            <p:cNvSpPr txBox="1"/>
            <p:nvPr/>
          </p:nvSpPr>
          <p:spPr>
            <a:xfrm>
              <a:off x="0" y="-38100"/>
              <a:ext cx="638100" cy="6762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634" name="Google Shape;634;p63"/>
          <p:cNvGrpSpPr/>
          <p:nvPr/>
        </p:nvGrpSpPr>
        <p:grpSpPr>
          <a:xfrm>
            <a:off x="5089572" y="-60529"/>
            <a:ext cx="1013749" cy="1074279"/>
            <a:chOff x="0" y="-38100"/>
            <a:chExt cx="638100" cy="676200"/>
          </a:xfrm>
        </p:grpSpPr>
        <p:sp>
          <p:nvSpPr>
            <p:cNvPr id="635" name="Google Shape;635;p63"/>
            <p:cNvSpPr/>
            <p:nvPr/>
          </p:nvSpPr>
          <p:spPr>
            <a:xfrm>
              <a:off x="0" y="0"/>
              <a:ext cx="638004" cy="638004"/>
            </a:xfrm>
            <a:custGeom>
              <a:rect b="b" l="l" r="r" t="t"/>
              <a:pathLst>
                <a:path extrusionOk="0" h="638004" w="638004">
                  <a:moveTo>
                    <a:pt x="0" y="0"/>
                  </a:moveTo>
                  <a:lnTo>
                    <a:pt x="638004" y="0"/>
                  </a:lnTo>
                  <a:lnTo>
                    <a:pt x="638004" y="638004"/>
                  </a:lnTo>
                  <a:lnTo>
                    <a:pt x="0" y="638004"/>
                  </a:lnTo>
                  <a:close/>
                </a:path>
              </a:pathLst>
            </a:custGeom>
            <a:gradFill>
              <a:gsLst>
                <a:gs pos="0">
                  <a:srgbClr val="AF081C">
                    <a:alpha val="80000"/>
                  </a:srgbClr>
                </a:gs>
                <a:gs pos="100000">
                  <a:srgbClr val="D8159C">
                    <a:alpha val="80000"/>
                  </a:srgbClr>
                </a:gs>
              </a:gsLst>
              <a:lin ang="2700006" scaled="0"/>
            </a:gra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636" name="Google Shape;636;p63"/>
            <p:cNvSpPr txBox="1"/>
            <p:nvPr/>
          </p:nvSpPr>
          <p:spPr>
            <a:xfrm>
              <a:off x="0" y="-38100"/>
              <a:ext cx="638100" cy="6762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637" name="Google Shape;637;p63"/>
          <p:cNvSpPr txBox="1"/>
          <p:nvPr>
            <p:ph idx="1" type="subTitle"/>
          </p:nvPr>
        </p:nvSpPr>
        <p:spPr>
          <a:xfrm>
            <a:off x="508725" y="3874938"/>
            <a:ext cx="2283900" cy="303300"/>
          </a:xfrm>
          <a:prstGeom prst="rect">
            <a:avLst/>
          </a:prstGeom>
        </p:spPr>
        <p:txBody>
          <a:bodyPr anchorCtr="0" anchor="t" bIns="22850" lIns="45725" spcFirstLastPara="1" rIns="45725" wrap="square" tIns="22850">
            <a:normAutofit/>
          </a:bodyPr>
          <a:lstStyle>
            <a:lvl1pPr lvl="0">
              <a:spcBef>
                <a:spcPts val="300"/>
              </a:spcBef>
              <a:spcAft>
                <a:spcPts val="0"/>
              </a:spcAft>
              <a:buSzPts val="1600"/>
              <a:buNone/>
              <a:defRPr b="0" sz="1600"/>
            </a:lvl1pPr>
            <a:lvl2pPr lvl="1">
              <a:spcBef>
                <a:spcPts val="300"/>
              </a:spcBef>
              <a:spcAft>
                <a:spcPts val="0"/>
              </a:spcAft>
              <a:buSzPts val="1100"/>
              <a:buNone/>
              <a:defRPr/>
            </a:lvl2pPr>
            <a:lvl3pPr lvl="2">
              <a:spcBef>
                <a:spcPts val="200"/>
              </a:spcBef>
              <a:spcAft>
                <a:spcPts val="0"/>
              </a:spcAft>
              <a:buSzPts val="1100"/>
              <a:buNone/>
              <a:defRPr/>
            </a:lvl3pPr>
            <a:lvl4pPr lvl="3">
              <a:spcBef>
                <a:spcPts val="200"/>
              </a:spcBef>
              <a:spcAft>
                <a:spcPts val="0"/>
              </a:spcAft>
              <a:buSzPts val="1100"/>
              <a:buNone/>
              <a:defRPr/>
            </a:lvl4pPr>
            <a:lvl5pPr lvl="4">
              <a:spcBef>
                <a:spcPts val="200"/>
              </a:spcBef>
              <a:spcAft>
                <a:spcPts val="0"/>
              </a:spcAft>
              <a:buSzPts val="1100"/>
              <a:buNone/>
              <a:defRPr/>
            </a:lvl5pPr>
            <a:lvl6pPr lvl="5">
              <a:spcBef>
                <a:spcPts val="200"/>
              </a:spcBef>
              <a:spcAft>
                <a:spcPts val="0"/>
              </a:spcAft>
              <a:buSzPts val="1100"/>
              <a:buNone/>
              <a:defRPr/>
            </a:lvl6pPr>
            <a:lvl7pPr lvl="6">
              <a:spcBef>
                <a:spcPts val="200"/>
              </a:spcBef>
              <a:spcAft>
                <a:spcPts val="0"/>
              </a:spcAft>
              <a:buSzPts val="1100"/>
              <a:buNone/>
              <a:defRPr/>
            </a:lvl7pPr>
            <a:lvl8pPr lvl="7">
              <a:spcBef>
                <a:spcPts val="200"/>
              </a:spcBef>
              <a:spcAft>
                <a:spcPts val="0"/>
              </a:spcAft>
              <a:buSzPts val="1100"/>
              <a:buNone/>
              <a:defRPr/>
            </a:lvl8pPr>
            <a:lvl9pPr lvl="8">
              <a:spcBef>
                <a:spcPts val="200"/>
              </a:spcBef>
              <a:spcAft>
                <a:spcPts val="0"/>
              </a:spcAft>
              <a:buSzPts val="1100"/>
              <a:buNone/>
              <a:defRPr/>
            </a:lvl9pPr>
          </a:lstStyle>
          <a:p/>
        </p:txBody>
      </p:sp>
      <p:sp>
        <p:nvSpPr>
          <p:cNvPr id="638" name="Google Shape;638;p63"/>
          <p:cNvSpPr txBox="1"/>
          <p:nvPr>
            <p:ph idx="3" type="body"/>
          </p:nvPr>
        </p:nvSpPr>
        <p:spPr>
          <a:xfrm>
            <a:off x="508725" y="4394488"/>
            <a:ext cx="2316300" cy="324900"/>
          </a:xfrm>
          <a:prstGeom prst="rect">
            <a:avLst/>
          </a:prstGeom>
        </p:spPr>
        <p:txBody>
          <a:bodyPr anchorCtr="0" anchor="t" bIns="22850" lIns="45725" spcFirstLastPara="1" rIns="45725" wrap="square" tIns="22850">
            <a:normAutofit/>
          </a:bodyPr>
          <a:lstStyle>
            <a:lvl1pPr indent="-298450" lvl="0" marL="457200">
              <a:spcBef>
                <a:spcPts val="300"/>
              </a:spcBef>
              <a:spcAft>
                <a:spcPts val="0"/>
              </a:spcAft>
              <a:buSzPts val="1100"/>
              <a:buChar char="•"/>
              <a:defRPr b="0" sz="1100"/>
            </a:lvl1pPr>
            <a:lvl2pPr indent="-298450" lvl="1" marL="914400">
              <a:spcBef>
                <a:spcPts val="300"/>
              </a:spcBef>
              <a:spcAft>
                <a:spcPts val="0"/>
              </a:spcAft>
              <a:buSzPts val="1100"/>
              <a:buChar char="–"/>
              <a:defRPr/>
            </a:lvl2pPr>
            <a:lvl3pPr indent="-298450" lvl="2" marL="1371600">
              <a:spcBef>
                <a:spcPts val="200"/>
              </a:spcBef>
              <a:spcAft>
                <a:spcPts val="0"/>
              </a:spcAft>
              <a:buSzPts val="1100"/>
              <a:buChar char="•"/>
              <a:defRPr/>
            </a:lvl3pPr>
            <a:lvl4pPr indent="-298450" lvl="3" marL="1828800">
              <a:spcBef>
                <a:spcPts val="200"/>
              </a:spcBef>
              <a:spcAft>
                <a:spcPts val="0"/>
              </a:spcAft>
              <a:buSzPts val="1100"/>
              <a:buChar char="–"/>
              <a:defRPr/>
            </a:lvl4pPr>
            <a:lvl5pPr indent="-298450" lvl="4" marL="2286000">
              <a:spcBef>
                <a:spcPts val="200"/>
              </a:spcBef>
              <a:spcAft>
                <a:spcPts val="0"/>
              </a:spcAft>
              <a:buSzPts val="1100"/>
              <a:buChar char="»"/>
              <a:defRPr/>
            </a:lvl5pPr>
            <a:lvl6pPr indent="-298450" lvl="5" marL="2743200">
              <a:spcBef>
                <a:spcPts val="200"/>
              </a:spcBef>
              <a:spcAft>
                <a:spcPts val="0"/>
              </a:spcAft>
              <a:buSzPts val="1100"/>
              <a:buChar char="•"/>
              <a:defRPr/>
            </a:lvl6pPr>
            <a:lvl7pPr indent="-298450" lvl="6" marL="3200400">
              <a:spcBef>
                <a:spcPts val="200"/>
              </a:spcBef>
              <a:spcAft>
                <a:spcPts val="0"/>
              </a:spcAft>
              <a:buSzPts val="1100"/>
              <a:buChar char="•"/>
              <a:defRPr/>
            </a:lvl7pPr>
            <a:lvl8pPr indent="-298450" lvl="7" marL="3657600">
              <a:spcBef>
                <a:spcPts val="200"/>
              </a:spcBef>
              <a:spcAft>
                <a:spcPts val="0"/>
              </a:spcAft>
              <a:buSzPts val="1100"/>
              <a:buChar char="•"/>
              <a:defRPr/>
            </a:lvl8pPr>
            <a:lvl9pPr indent="-298450" lvl="8" marL="4114800">
              <a:spcBef>
                <a:spcPts val="200"/>
              </a:spcBef>
              <a:spcAft>
                <a:spcPts val="0"/>
              </a:spcAft>
              <a:buSzPts val="1100"/>
              <a:buChar char="•"/>
              <a:defRPr/>
            </a:lvl9pPr>
          </a:lstStyle>
          <a:p/>
        </p:txBody>
      </p:sp>
      <p:sp>
        <p:nvSpPr>
          <p:cNvPr id="639" name="Google Shape;639;p63"/>
          <p:cNvSpPr txBox="1"/>
          <p:nvPr>
            <p:ph idx="4" type="subTitle"/>
          </p:nvPr>
        </p:nvSpPr>
        <p:spPr>
          <a:xfrm>
            <a:off x="5217538" y="3874938"/>
            <a:ext cx="2283900" cy="303300"/>
          </a:xfrm>
          <a:prstGeom prst="rect">
            <a:avLst/>
          </a:prstGeom>
        </p:spPr>
        <p:txBody>
          <a:bodyPr anchorCtr="0" anchor="t" bIns="22850" lIns="45725" spcFirstLastPara="1" rIns="45725" wrap="square" tIns="22850">
            <a:normAutofit/>
          </a:bodyPr>
          <a:lstStyle>
            <a:lvl1pPr lvl="0">
              <a:spcBef>
                <a:spcPts val="300"/>
              </a:spcBef>
              <a:spcAft>
                <a:spcPts val="0"/>
              </a:spcAft>
              <a:buSzPts val="1600"/>
              <a:buNone/>
              <a:defRPr b="0" sz="1600"/>
            </a:lvl1pPr>
            <a:lvl2pPr lvl="1">
              <a:spcBef>
                <a:spcPts val="300"/>
              </a:spcBef>
              <a:spcAft>
                <a:spcPts val="0"/>
              </a:spcAft>
              <a:buSzPts val="1100"/>
              <a:buNone/>
              <a:defRPr/>
            </a:lvl2pPr>
            <a:lvl3pPr lvl="2">
              <a:spcBef>
                <a:spcPts val="200"/>
              </a:spcBef>
              <a:spcAft>
                <a:spcPts val="0"/>
              </a:spcAft>
              <a:buSzPts val="1100"/>
              <a:buNone/>
              <a:defRPr/>
            </a:lvl3pPr>
            <a:lvl4pPr lvl="3">
              <a:spcBef>
                <a:spcPts val="200"/>
              </a:spcBef>
              <a:spcAft>
                <a:spcPts val="0"/>
              </a:spcAft>
              <a:buSzPts val="1100"/>
              <a:buNone/>
              <a:defRPr/>
            </a:lvl4pPr>
            <a:lvl5pPr lvl="4">
              <a:spcBef>
                <a:spcPts val="200"/>
              </a:spcBef>
              <a:spcAft>
                <a:spcPts val="0"/>
              </a:spcAft>
              <a:buSzPts val="1100"/>
              <a:buNone/>
              <a:defRPr/>
            </a:lvl5pPr>
            <a:lvl6pPr lvl="5">
              <a:spcBef>
                <a:spcPts val="200"/>
              </a:spcBef>
              <a:spcAft>
                <a:spcPts val="0"/>
              </a:spcAft>
              <a:buSzPts val="1100"/>
              <a:buNone/>
              <a:defRPr/>
            </a:lvl6pPr>
            <a:lvl7pPr lvl="6">
              <a:spcBef>
                <a:spcPts val="200"/>
              </a:spcBef>
              <a:spcAft>
                <a:spcPts val="0"/>
              </a:spcAft>
              <a:buSzPts val="1100"/>
              <a:buNone/>
              <a:defRPr/>
            </a:lvl7pPr>
            <a:lvl8pPr lvl="7">
              <a:spcBef>
                <a:spcPts val="200"/>
              </a:spcBef>
              <a:spcAft>
                <a:spcPts val="0"/>
              </a:spcAft>
              <a:buSzPts val="1100"/>
              <a:buNone/>
              <a:defRPr/>
            </a:lvl8pPr>
            <a:lvl9pPr lvl="8">
              <a:spcBef>
                <a:spcPts val="200"/>
              </a:spcBef>
              <a:spcAft>
                <a:spcPts val="0"/>
              </a:spcAft>
              <a:buSzPts val="1100"/>
              <a:buNone/>
              <a:defRPr/>
            </a:lvl9pPr>
          </a:lstStyle>
          <a:p/>
        </p:txBody>
      </p:sp>
      <p:sp>
        <p:nvSpPr>
          <p:cNvPr id="640" name="Google Shape;640;p63"/>
          <p:cNvSpPr txBox="1"/>
          <p:nvPr>
            <p:ph idx="5" type="body"/>
          </p:nvPr>
        </p:nvSpPr>
        <p:spPr>
          <a:xfrm>
            <a:off x="5217538" y="4394488"/>
            <a:ext cx="2316300" cy="324900"/>
          </a:xfrm>
          <a:prstGeom prst="rect">
            <a:avLst/>
          </a:prstGeom>
        </p:spPr>
        <p:txBody>
          <a:bodyPr anchorCtr="0" anchor="t" bIns="22850" lIns="45725" spcFirstLastPara="1" rIns="45725" wrap="square" tIns="22850">
            <a:normAutofit/>
          </a:bodyPr>
          <a:lstStyle>
            <a:lvl1pPr indent="-298450" lvl="0" marL="457200">
              <a:spcBef>
                <a:spcPts val="300"/>
              </a:spcBef>
              <a:spcAft>
                <a:spcPts val="0"/>
              </a:spcAft>
              <a:buSzPts val="1100"/>
              <a:buChar char="•"/>
              <a:defRPr b="0" sz="1100"/>
            </a:lvl1pPr>
            <a:lvl2pPr indent="-298450" lvl="1" marL="914400">
              <a:spcBef>
                <a:spcPts val="300"/>
              </a:spcBef>
              <a:spcAft>
                <a:spcPts val="0"/>
              </a:spcAft>
              <a:buSzPts val="1100"/>
              <a:buChar char="–"/>
              <a:defRPr/>
            </a:lvl2pPr>
            <a:lvl3pPr indent="-298450" lvl="2" marL="1371600">
              <a:spcBef>
                <a:spcPts val="200"/>
              </a:spcBef>
              <a:spcAft>
                <a:spcPts val="0"/>
              </a:spcAft>
              <a:buSzPts val="1100"/>
              <a:buChar char="•"/>
              <a:defRPr/>
            </a:lvl3pPr>
            <a:lvl4pPr indent="-298450" lvl="3" marL="1828800">
              <a:spcBef>
                <a:spcPts val="200"/>
              </a:spcBef>
              <a:spcAft>
                <a:spcPts val="0"/>
              </a:spcAft>
              <a:buSzPts val="1100"/>
              <a:buChar char="–"/>
              <a:defRPr/>
            </a:lvl4pPr>
            <a:lvl5pPr indent="-298450" lvl="4" marL="2286000">
              <a:spcBef>
                <a:spcPts val="200"/>
              </a:spcBef>
              <a:spcAft>
                <a:spcPts val="0"/>
              </a:spcAft>
              <a:buSzPts val="1100"/>
              <a:buChar char="»"/>
              <a:defRPr/>
            </a:lvl5pPr>
            <a:lvl6pPr indent="-298450" lvl="5" marL="2743200">
              <a:spcBef>
                <a:spcPts val="200"/>
              </a:spcBef>
              <a:spcAft>
                <a:spcPts val="0"/>
              </a:spcAft>
              <a:buSzPts val="1100"/>
              <a:buChar char="•"/>
              <a:defRPr/>
            </a:lvl6pPr>
            <a:lvl7pPr indent="-298450" lvl="6" marL="3200400">
              <a:spcBef>
                <a:spcPts val="200"/>
              </a:spcBef>
              <a:spcAft>
                <a:spcPts val="0"/>
              </a:spcAft>
              <a:buSzPts val="1100"/>
              <a:buChar char="•"/>
              <a:defRPr/>
            </a:lvl7pPr>
            <a:lvl8pPr indent="-298450" lvl="7" marL="3657600">
              <a:spcBef>
                <a:spcPts val="200"/>
              </a:spcBef>
              <a:spcAft>
                <a:spcPts val="0"/>
              </a:spcAft>
              <a:buSzPts val="1100"/>
              <a:buChar char="•"/>
              <a:defRPr/>
            </a:lvl8pPr>
            <a:lvl9pPr indent="-298450" lvl="8" marL="4114800">
              <a:spcBef>
                <a:spcPts val="200"/>
              </a:spcBef>
              <a:spcAft>
                <a:spcPts val="0"/>
              </a:spcAft>
              <a:buSzPts val="1100"/>
              <a:buChar char="•"/>
              <a:defRPr/>
            </a:lvl9pPr>
          </a:lstStyle>
          <a:p/>
        </p:txBody>
      </p:sp>
      <p:sp>
        <p:nvSpPr>
          <p:cNvPr id="641" name="Google Shape;641;p63"/>
          <p:cNvSpPr txBox="1"/>
          <p:nvPr>
            <p:ph type="title"/>
          </p:nvPr>
        </p:nvSpPr>
        <p:spPr>
          <a:xfrm>
            <a:off x="508725" y="2980288"/>
            <a:ext cx="3864300" cy="638700"/>
          </a:xfrm>
          <a:prstGeom prst="rect">
            <a:avLst/>
          </a:prstGeom>
        </p:spPr>
        <p:txBody>
          <a:bodyPr anchorCtr="0" anchor="t" bIns="22850" lIns="45725" spcFirstLastPara="1" rIns="45725" wrap="square" tIns="22850">
            <a:normAutofit/>
          </a:bodyPr>
          <a:lstStyle>
            <a:lvl1pPr lvl="0">
              <a:spcBef>
                <a:spcPts val="0"/>
              </a:spcBef>
              <a:spcAft>
                <a:spcPts val="0"/>
              </a:spcAft>
              <a:buSzPts val="30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2">
    <p:spTree>
      <p:nvGrpSpPr>
        <p:cNvPr id="642" name="Shape 642"/>
        <p:cNvGrpSpPr/>
        <p:nvPr/>
      </p:nvGrpSpPr>
      <p:grpSpPr>
        <a:xfrm>
          <a:off x="0" y="0"/>
          <a:ext cx="0" cy="0"/>
          <a:chOff x="0" y="0"/>
          <a:chExt cx="0" cy="0"/>
        </a:xfrm>
      </p:grpSpPr>
      <p:sp>
        <p:nvSpPr>
          <p:cNvPr id="643" name="Google Shape;643;p64"/>
          <p:cNvSpPr/>
          <p:nvPr>
            <p:ph idx="2" type="pic"/>
          </p:nvPr>
        </p:nvSpPr>
        <p:spPr>
          <a:xfrm>
            <a:off x="0" y="0"/>
            <a:ext cx="9144000" cy="5175900"/>
          </a:xfrm>
          <a:prstGeom prst="rect">
            <a:avLst/>
          </a:prstGeom>
          <a:noFill/>
          <a:ln>
            <a:noFill/>
          </a:ln>
        </p:spPr>
      </p:sp>
      <p:grpSp>
        <p:nvGrpSpPr>
          <p:cNvPr id="644" name="Google Shape;644;p64"/>
          <p:cNvGrpSpPr/>
          <p:nvPr/>
        </p:nvGrpSpPr>
        <p:grpSpPr>
          <a:xfrm rot="-3639857">
            <a:off x="3957365" y="-4349986"/>
            <a:ext cx="1846432" cy="11049563"/>
            <a:chOff x="0" y="-38100"/>
            <a:chExt cx="972600" cy="5820309"/>
          </a:xfrm>
        </p:grpSpPr>
        <p:sp>
          <p:nvSpPr>
            <p:cNvPr id="645" name="Google Shape;645;p64"/>
            <p:cNvSpPr/>
            <p:nvPr/>
          </p:nvSpPr>
          <p:spPr>
            <a:xfrm>
              <a:off x="0" y="0"/>
              <a:ext cx="972508" cy="5782209"/>
            </a:xfrm>
            <a:custGeom>
              <a:rect b="b" l="l" r="r" t="t"/>
              <a:pathLst>
                <a:path extrusionOk="0" h="5782209" w="972508">
                  <a:moveTo>
                    <a:pt x="0" y="0"/>
                  </a:moveTo>
                  <a:lnTo>
                    <a:pt x="972508" y="0"/>
                  </a:lnTo>
                  <a:lnTo>
                    <a:pt x="972508" y="5782209"/>
                  </a:lnTo>
                  <a:lnTo>
                    <a:pt x="0" y="5782209"/>
                  </a:lnTo>
                  <a:close/>
                </a:path>
              </a:pathLst>
            </a:custGeom>
            <a:solidFill>
              <a:srgbClr val="F0F0F0">
                <a:alpha val="64709"/>
              </a:srgbClr>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646" name="Google Shape;646;p64"/>
            <p:cNvSpPr txBox="1"/>
            <p:nvPr/>
          </p:nvSpPr>
          <p:spPr>
            <a:xfrm>
              <a:off x="0" y="-38100"/>
              <a:ext cx="972600" cy="58203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647" name="Google Shape;647;p64"/>
          <p:cNvGrpSpPr/>
          <p:nvPr/>
        </p:nvGrpSpPr>
        <p:grpSpPr>
          <a:xfrm rot="-7146284">
            <a:off x="6491331" y="-363504"/>
            <a:ext cx="1846392" cy="11049322"/>
            <a:chOff x="0" y="-38100"/>
            <a:chExt cx="972600" cy="5820309"/>
          </a:xfrm>
        </p:grpSpPr>
        <p:sp>
          <p:nvSpPr>
            <p:cNvPr id="648" name="Google Shape;648;p64"/>
            <p:cNvSpPr/>
            <p:nvPr/>
          </p:nvSpPr>
          <p:spPr>
            <a:xfrm>
              <a:off x="0" y="0"/>
              <a:ext cx="972508" cy="5782209"/>
            </a:xfrm>
            <a:custGeom>
              <a:rect b="b" l="l" r="r" t="t"/>
              <a:pathLst>
                <a:path extrusionOk="0" h="5782209" w="972508">
                  <a:moveTo>
                    <a:pt x="0" y="0"/>
                  </a:moveTo>
                  <a:lnTo>
                    <a:pt x="972508" y="0"/>
                  </a:lnTo>
                  <a:lnTo>
                    <a:pt x="972508" y="5782209"/>
                  </a:lnTo>
                  <a:lnTo>
                    <a:pt x="0" y="5782209"/>
                  </a:lnTo>
                  <a:close/>
                </a:path>
              </a:pathLst>
            </a:custGeom>
            <a:solidFill>
              <a:srgbClr val="545454">
                <a:alpha val="80000"/>
              </a:srgbClr>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649" name="Google Shape;649;p64"/>
            <p:cNvSpPr txBox="1"/>
            <p:nvPr/>
          </p:nvSpPr>
          <p:spPr>
            <a:xfrm>
              <a:off x="0" y="-38100"/>
              <a:ext cx="972600" cy="58203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650" name="Google Shape;650;p64"/>
          <p:cNvGrpSpPr/>
          <p:nvPr/>
        </p:nvGrpSpPr>
        <p:grpSpPr>
          <a:xfrm rot="-5400000">
            <a:off x="4167614" y="267459"/>
            <a:ext cx="3883152" cy="3397758"/>
            <a:chOff x="0" y="0"/>
            <a:chExt cx="812800" cy="711200"/>
          </a:xfrm>
        </p:grpSpPr>
        <p:sp>
          <p:nvSpPr>
            <p:cNvPr id="651" name="Google Shape;651;p64"/>
            <p:cNvSpPr/>
            <p:nvPr/>
          </p:nvSpPr>
          <p:spPr>
            <a:xfrm>
              <a:off x="0" y="0"/>
              <a:ext cx="812800" cy="711200"/>
            </a:xfrm>
            <a:custGeom>
              <a:rect b="b" l="l" r="r" t="t"/>
              <a:pathLst>
                <a:path extrusionOk="0" h="711200" w="812800">
                  <a:moveTo>
                    <a:pt x="406400" y="0"/>
                  </a:moveTo>
                  <a:lnTo>
                    <a:pt x="812800" y="711200"/>
                  </a:lnTo>
                  <a:lnTo>
                    <a:pt x="0" y="711200"/>
                  </a:lnTo>
                  <a:lnTo>
                    <a:pt x="406400" y="0"/>
                  </a:lnTo>
                  <a:close/>
                </a:path>
              </a:pathLst>
            </a:custGeom>
            <a:gradFill>
              <a:gsLst>
                <a:gs pos="0">
                  <a:srgbClr val="AF081C"/>
                </a:gs>
                <a:gs pos="100000">
                  <a:srgbClr val="D8159C"/>
                </a:gs>
              </a:gsLst>
              <a:lin ang="2700006" scaled="0"/>
            </a:gra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652" name="Google Shape;652;p64"/>
            <p:cNvSpPr txBox="1"/>
            <p:nvPr/>
          </p:nvSpPr>
          <p:spPr>
            <a:xfrm>
              <a:off x="127000" y="292100"/>
              <a:ext cx="558900" cy="368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653" name="Google Shape;653;p64"/>
          <p:cNvGrpSpPr/>
          <p:nvPr/>
        </p:nvGrpSpPr>
        <p:grpSpPr>
          <a:xfrm>
            <a:off x="1800569" y="-79142"/>
            <a:ext cx="1846481" cy="4452322"/>
            <a:chOff x="0" y="-38100"/>
            <a:chExt cx="972600" cy="2345179"/>
          </a:xfrm>
        </p:grpSpPr>
        <p:sp>
          <p:nvSpPr>
            <p:cNvPr id="654" name="Google Shape;654;p64"/>
            <p:cNvSpPr/>
            <p:nvPr/>
          </p:nvSpPr>
          <p:spPr>
            <a:xfrm>
              <a:off x="0" y="0"/>
              <a:ext cx="972508" cy="2307079"/>
            </a:xfrm>
            <a:custGeom>
              <a:rect b="b" l="l" r="r" t="t"/>
              <a:pathLst>
                <a:path extrusionOk="0" h="2307079" w="972508">
                  <a:moveTo>
                    <a:pt x="0" y="0"/>
                  </a:moveTo>
                  <a:lnTo>
                    <a:pt x="972508" y="0"/>
                  </a:lnTo>
                  <a:lnTo>
                    <a:pt x="972508" y="2307079"/>
                  </a:lnTo>
                  <a:lnTo>
                    <a:pt x="0" y="2307079"/>
                  </a:lnTo>
                  <a:close/>
                </a:path>
              </a:pathLst>
            </a:custGeom>
            <a:solidFill>
              <a:srgbClr val="F0F0F0">
                <a:alpha val="40000"/>
              </a:srgbClr>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655" name="Google Shape;655;p64"/>
            <p:cNvSpPr txBox="1"/>
            <p:nvPr/>
          </p:nvSpPr>
          <p:spPr>
            <a:xfrm>
              <a:off x="0" y="-38100"/>
              <a:ext cx="972600" cy="23451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656" name="Google Shape;656;p64"/>
          <p:cNvGrpSpPr/>
          <p:nvPr/>
        </p:nvGrpSpPr>
        <p:grpSpPr>
          <a:xfrm rot="5400000">
            <a:off x="1557869" y="3444622"/>
            <a:ext cx="3883152" cy="3397758"/>
            <a:chOff x="0" y="0"/>
            <a:chExt cx="812800" cy="711200"/>
          </a:xfrm>
        </p:grpSpPr>
        <p:sp>
          <p:nvSpPr>
            <p:cNvPr id="657" name="Google Shape;657;p64"/>
            <p:cNvSpPr/>
            <p:nvPr/>
          </p:nvSpPr>
          <p:spPr>
            <a:xfrm>
              <a:off x="0" y="0"/>
              <a:ext cx="812800" cy="711200"/>
            </a:xfrm>
            <a:custGeom>
              <a:rect b="b" l="l" r="r" t="t"/>
              <a:pathLst>
                <a:path extrusionOk="0" h="711200" w="812800">
                  <a:moveTo>
                    <a:pt x="406400" y="0"/>
                  </a:moveTo>
                  <a:lnTo>
                    <a:pt x="812800" y="711200"/>
                  </a:lnTo>
                  <a:lnTo>
                    <a:pt x="0" y="711200"/>
                  </a:lnTo>
                  <a:lnTo>
                    <a:pt x="406400" y="0"/>
                  </a:lnTo>
                  <a:close/>
                </a:path>
              </a:pathLst>
            </a:custGeom>
            <a:gradFill>
              <a:gsLst>
                <a:gs pos="0">
                  <a:srgbClr val="AF081C"/>
                </a:gs>
                <a:gs pos="100000">
                  <a:srgbClr val="D8159C"/>
                </a:gs>
              </a:gsLst>
              <a:lin ang="2700006" scaled="0"/>
            </a:gra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658" name="Google Shape;658;p64"/>
            <p:cNvSpPr txBox="1"/>
            <p:nvPr/>
          </p:nvSpPr>
          <p:spPr>
            <a:xfrm>
              <a:off x="127000" y="292100"/>
              <a:ext cx="558900" cy="368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659" name="Google Shape;659;p64"/>
          <p:cNvSpPr txBox="1"/>
          <p:nvPr/>
        </p:nvSpPr>
        <p:spPr>
          <a:xfrm rot="-5400000">
            <a:off x="-2606608" y="2371544"/>
            <a:ext cx="5696400" cy="2478300"/>
          </a:xfrm>
          <a:prstGeom prst="rect">
            <a:avLst/>
          </a:prstGeom>
          <a:noFill/>
          <a:ln>
            <a:noFill/>
          </a:ln>
        </p:spPr>
        <p:txBody>
          <a:bodyPr anchorCtr="0" anchor="t" bIns="0" lIns="0" spcFirstLastPara="1" rIns="0" wrap="square" tIns="0">
            <a:spAutoFit/>
          </a:bodyPr>
          <a:lstStyle/>
          <a:p>
            <a:pPr indent="0" lvl="0" marL="0" marR="0" rtl="0" algn="r">
              <a:lnSpc>
                <a:spcPct val="120003"/>
              </a:lnSpc>
              <a:spcBef>
                <a:spcPts val="0"/>
              </a:spcBef>
              <a:spcAft>
                <a:spcPts val="0"/>
              </a:spcAft>
              <a:buNone/>
            </a:pPr>
            <a:r>
              <a:rPr lang="en" sz="16100">
                <a:solidFill>
                  <a:srgbClr val="FFFFFF"/>
                </a:solidFill>
                <a:latin typeface="Darker Grotesque"/>
                <a:ea typeface="Darker Grotesque"/>
                <a:cs typeface="Darker Grotesque"/>
                <a:sym typeface="Darker Grotesque"/>
              </a:rPr>
              <a:t>2025</a:t>
            </a:r>
            <a:endParaRPr sz="700"/>
          </a:p>
        </p:txBody>
      </p:sp>
      <p:pic>
        <p:nvPicPr>
          <p:cNvPr id="660" name="Google Shape;660;p64"/>
          <p:cNvPicPr preferRelativeResize="0"/>
          <p:nvPr/>
        </p:nvPicPr>
        <p:blipFill>
          <a:blip r:embed="rId2">
            <a:alphaModFix/>
          </a:blip>
          <a:stretch>
            <a:fillRect/>
          </a:stretch>
        </p:blipFill>
        <p:spPr>
          <a:xfrm>
            <a:off x="3646831" y="1548124"/>
            <a:ext cx="4161249" cy="4691314"/>
          </a:xfrm>
          <a:prstGeom prst="rect">
            <a:avLst/>
          </a:prstGeom>
          <a:noFill/>
          <a:ln>
            <a:noFill/>
          </a:ln>
        </p:spPr>
      </p:pic>
      <p:sp>
        <p:nvSpPr>
          <p:cNvPr id="661" name="Google Shape;661;p64"/>
          <p:cNvSpPr txBox="1"/>
          <p:nvPr/>
        </p:nvSpPr>
        <p:spPr>
          <a:xfrm>
            <a:off x="1879904" y="381001"/>
            <a:ext cx="258600" cy="123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800">
                <a:solidFill>
                  <a:srgbClr val="000000"/>
                </a:solidFill>
                <a:latin typeface="Darker Grotesque"/>
                <a:ea typeface="Darker Grotesque"/>
                <a:cs typeface="Darker Grotesque"/>
                <a:sym typeface="Darker Grotesque"/>
              </a:rPr>
              <a:t>19:00</a:t>
            </a:r>
            <a:endParaRPr sz="700"/>
          </a:p>
        </p:txBody>
      </p:sp>
      <p:sp>
        <p:nvSpPr>
          <p:cNvPr id="662" name="Google Shape;662;p64"/>
          <p:cNvSpPr txBox="1"/>
          <p:nvPr/>
        </p:nvSpPr>
        <p:spPr>
          <a:xfrm>
            <a:off x="1879904" y="686365"/>
            <a:ext cx="270300" cy="123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800">
                <a:solidFill>
                  <a:srgbClr val="000000"/>
                </a:solidFill>
                <a:latin typeface="Darker Grotesque"/>
                <a:ea typeface="Darker Grotesque"/>
                <a:cs typeface="Darker Grotesque"/>
                <a:sym typeface="Darker Grotesque"/>
              </a:rPr>
              <a:t>19:00</a:t>
            </a:r>
            <a:endParaRPr sz="700"/>
          </a:p>
        </p:txBody>
      </p:sp>
      <p:sp>
        <p:nvSpPr>
          <p:cNvPr id="663" name="Google Shape;663;p64"/>
          <p:cNvSpPr txBox="1"/>
          <p:nvPr/>
        </p:nvSpPr>
        <p:spPr>
          <a:xfrm>
            <a:off x="1879904" y="991728"/>
            <a:ext cx="303600" cy="123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800">
                <a:solidFill>
                  <a:srgbClr val="000000"/>
                </a:solidFill>
                <a:latin typeface="Darker Grotesque"/>
                <a:ea typeface="Darker Grotesque"/>
                <a:cs typeface="Darker Grotesque"/>
                <a:sym typeface="Darker Grotesque"/>
              </a:rPr>
              <a:t>19:00</a:t>
            </a:r>
            <a:endParaRPr sz="700"/>
          </a:p>
        </p:txBody>
      </p:sp>
      <p:sp>
        <p:nvSpPr>
          <p:cNvPr id="664" name="Google Shape;664;p64"/>
          <p:cNvSpPr txBox="1"/>
          <p:nvPr/>
        </p:nvSpPr>
        <p:spPr>
          <a:xfrm>
            <a:off x="1879904" y="1297092"/>
            <a:ext cx="246000" cy="123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800">
                <a:solidFill>
                  <a:srgbClr val="000000"/>
                </a:solidFill>
                <a:latin typeface="Darker Grotesque"/>
                <a:ea typeface="Darker Grotesque"/>
                <a:cs typeface="Darker Grotesque"/>
                <a:sym typeface="Darker Grotesque"/>
              </a:rPr>
              <a:t>19:00</a:t>
            </a:r>
            <a:endParaRPr sz="700"/>
          </a:p>
        </p:txBody>
      </p:sp>
      <p:sp>
        <p:nvSpPr>
          <p:cNvPr id="665" name="Google Shape;665;p64"/>
          <p:cNvSpPr txBox="1"/>
          <p:nvPr/>
        </p:nvSpPr>
        <p:spPr>
          <a:xfrm>
            <a:off x="1879904" y="1602455"/>
            <a:ext cx="223800" cy="123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800">
                <a:solidFill>
                  <a:srgbClr val="000000"/>
                </a:solidFill>
                <a:latin typeface="Darker Grotesque"/>
                <a:ea typeface="Darker Grotesque"/>
                <a:cs typeface="Darker Grotesque"/>
                <a:sym typeface="Darker Grotesque"/>
              </a:rPr>
              <a:t>19:00</a:t>
            </a:r>
            <a:endParaRPr sz="700"/>
          </a:p>
        </p:txBody>
      </p:sp>
      <p:sp>
        <p:nvSpPr>
          <p:cNvPr id="666" name="Google Shape;666;p64"/>
          <p:cNvSpPr txBox="1"/>
          <p:nvPr/>
        </p:nvSpPr>
        <p:spPr>
          <a:xfrm>
            <a:off x="2598143" y="381001"/>
            <a:ext cx="901500" cy="2955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lang="en" sz="800">
                <a:solidFill>
                  <a:srgbClr val="000000"/>
                </a:solidFill>
                <a:latin typeface="Darker Grotesque"/>
                <a:ea typeface="Darker Grotesque"/>
                <a:cs typeface="Darker Grotesque"/>
                <a:sym typeface="Darker Grotesque"/>
              </a:rPr>
              <a:t>Add a program name here</a:t>
            </a:r>
            <a:endParaRPr sz="700"/>
          </a:p>
        </p:txBody>
      </p:sp>
      <p:sp>
        <p:nvSpPr>
          <p:cNvPr id="667" name="Google Shape;667;p64"/>
          <p:cNvSpPr txBox="1"/>
          <p:nvPr/>
        </p:nvSpPr>
        <p:spPr>
          <a:xfrm>
            <a:off x="2598143" y="686364"/>
            <a:ext cx="901500" cy="2955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lang="en" sz="800">
                <a:solidFill>
                  <a:srgbClr val="000000"/>
                </a:solidFill>
                <a:latin typeface="Darker Grotesque"/>
                <a:ea typeface="Darker Grotesque"/>
                <a:cs typeface="Darker Grotesque"/>
                <a:sym typeface="Darker Grotesque"/>
              </a:rPr>
              <a:t>Add a program name here</a:t>
            </a:r>
            <a:endParaRPr sz="700"/>
          </a:p>
        </p:txBody>
      </p:sp>
      <p:sp>
        <p:nvSpPr>
          <p:cNvPr id="668" name="Google Shape;668;p64"/>
          <p:cNvSpPr txBox="1"/>
          <p:nvPr/>
        </p:nvSpPr>
        <p:spPr>
          <a:xfrm>
            <a:off x="2598143" y="991728"/>
            <a:ext cx="901500" cy="2955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lang="en" sz="800">
                <a:solidFill>
                  <a:srgbClr val="000000"/>
                </a:solidFill>
                <a:latin typeface="Darker Grotesque"/>
                <a:ea typeface="Darker Grotesque"/>
                <a:cs typeface="Darker Grotesque"/>
                <a:sym typeface="Darker Grotesque"/>
              </a:rPr>
              <a:t>Add a program name here</a:t>
            </a:r>
            <a:endParaRPr sz="700"/>
          </a:p>
        </p:txBody>
      </p:sp>
      <p:sp>
        <p:nvSpPr>
          <p:cNvPr id="669" name="Google Shape;669;p64"/>
          <p:cNvSpPr txBox="1"/>
          <p:nvPr/>
        </p:nvSpPr>
        <p:spPr>
          <a:xfrm>
            <a:off x="2598143" y="1297092"/>
            <a:ext cx="901500" cy="2955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lang="en" sz="800">
                <a:solidFill>
                  <a:srgbClr val="000000"/>
                </a:solidFill>
                <a:latin typeface="Darker Grotesque"/>
                <a:ea typeface="Darker Grotesque"/>
                <a:cs typeface="Darker Grotesque"/>
                <a:sym typeface="Darker Grotesque"/>
              </a:rPr>
              <a:t>Add a program name here</a:t>
            </a:r>
            <a:endParaRPr sz="700"/>
          </a:p>
        </p:txBody>
      </p:sp>
      <p:sp>
        <p:nvSpPr>
          <p:cNvPr id="670" name="Google Shape;670;p64"/>
          <p:cNvSpPr txBox="1"/>
          <p:nvPr/>
        </p:nvSpPr>
        <p:spPr>
          <a:xfrm>
            <a:off x="2598143" y="1602455"/>
            <a:ext cx="901500" cy="2955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lang="en" sz="800">
                <a:solidFill>
                  <a:srgbClr val="000000"/>
                </a:solidFill>
                <a:latin typeface="Darker Grotesque"/>
                <a:ea typeface="Darker Grotesque"/>
                <a:cs typeface="Darker Grotesque"/>
                <a:sym typeface="Darker Grotesque"/>
              </a:rPr>
              <a:t>Add a program name here</a:t>
            </a:r>
            <a:endParaRPr sz="700"/>
          </a:p>
        </p:txBody>
      </p:sp>
      <p:sp>
        <p:nvSpPr>
          <p:cNvPr id="671" name="Google Shape;671;p64"/>
          <p:cNvSpPr txBox="1"/>
          <p:nvPr/>
        </p:nvSpPr>
        <p:spPr>
          <a:xfrm>
            <a:off x="2598143" y="3129274"/>
            <a:ext cx="901500" cy="2955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lang="en" sz="800">
                <a:solidFill>
                  <a:srgbClr val="000000"/>
                </a:solidFill>
                <a:latin typeface="Darker Grotesque"/>
                <a:ea typeface="Darker Grotesque"/>
                <a:cs typeface="Darker Grotesque"/>
                <a:sym typeface="Darker Grotesque"/>
              </a:rPr>
              <a:t>Add a program name here</a:t>
            </a:r>
            <a:endParaRPr sz="700"/>
          </a:p>
        </p:txBody>
      </p:sp>
      <p:grpSp>
        <p:nvGrpSpPr>
          <p:cNvPr id="672" name="Google Shape;672;p64"/>
          <p:cNvGrpSpPr/>
          <p:nvPr/>
        </p:nvGrpSpPr>
        <p:grpSpPr>
          <a:xfrm rot="5400000">
            <a:off x="1964371" y="482986"/>
            <a:ext cx="1488399" cy="1302349"/>
            <a:chOff x="0" y="0"/>
            <a:chExt cx="812800" cy="711200"/>
          </a:xfrm>
        </p:grpSpPr>
        <p:sp>
          <p:nvSpPr>
            <p:cNvPr id="673" name="Google Shape;673;p64"/>
            <p:cNvSpPr/>
            <p:nvPr/>
          </p:nvSpPr>
          <p:spPr>
            <a:xfrm>
              <a:off x="0" y="0"/>
              <a:ext cx="812800" cy="711200"/>
            </a:xfrm>
            <a:custGeom>
              <a:rect b="b" l="l" r="r" t="t"/>
              <a:pathLst>
                <a:path extrusionOk="0" h="711200" w="812800">
                  <a:moveTo>
                    <a:pt x="406400" y="0"/>
                  </a:moveTo>
                  <a:lnTo>
                    <a:pt x="812800" y="711200"/>
                  </a:lnTo>
                  <a:lnTo>
                    <a:pt x="0" y="711200"/>
                  </a:lnTo>
                  <a:lnTo>
                    <a:pt x="406400" y="0"/>
                  </a:lnTo>
                  <a:close/>
                </a:path>
              </a:pathLst>
            </a:custGeom>
            <a:gradFill>
              <a:gsLst>
                <a:gs pos="0">
                  <a:srgbClr val="AF081C"/>
                </a:gs>
                <a:gs pos="100000">
                  <a:srgbClr val="D8159C"/>
                </a:gs>
              </a:gsLst>
              <a:lin ang="2700006" scaled="0"/>
            </a:gra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674" name="Google Shape;674;p64"/>
            <p:cNvSpPr txBox="1"/>
            <p:nvPr/>
          </p:nvSpPr>
          <p:spPr>
            <a:xfrm>
              <a:off x="127000" y="292100"/>
              <a:ext cx="558900" cy="368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675" name="Google Shape;675;p64"/>
          <p:cNvGrpSpPr/>
          <p:nvPr/>
        </p:nvGrpSpPr>
        <p:grpSpPr>
          <a:xfrm rot="5400000">
            <a:off x="421341" y="482986"/>
            <a:ext cx="1488399" cy="1302349"/>
            <a:chOff x="0" y="0"/>
            <a:chExt cx="812800" cy="711200"/>
          </a:xfrm>
        </p:grpSpPr>
        <p:sp>
          <p:nvSpPr>
            <p:cNvPr id="676" name="Google Shape;676;p64"/>
            <p:cNvSpPr/>
            <p:nvPr/>
          </p:nvSpPr>
          <p:spPr>
            <a:xfrm>
              <a:off x="0" y="0"/>
              <a:ext cx="812800" cy="711200"/>
            </a:xfrm>
            <a:custGeom>
              <a:rect b="b" l="l" r="r" t="t"/>
              <a:pathLst>
                <a:path extrusionOk="0" h="711200" w="812800">
                  <a:moveTo>
                    <a:pt x="406400" y="0"/>
                  </a:moveTo>
                  <a:lnTo>
                    <a:pt x="812800" y="711200"/>
                  </a:lnTo>
                  <a:lnTo>
                    <a:pt x="0" y="711200"/>
                  </a:lnTo>
                  <a:lnTo>
                    <a:pt x="406400" y="0"/>
                  </a:lnTo>
                  <a:close/>
                </a:path>
              </a:pathLst>
            </a:custGeom>
            <a:gradFill>
              <a:gsLst>
                <a:gs pos="0">
                  <a:srgbClr val="AF081C"/>
                </a:gs>
                <a:gs pos="100000">
                  <a:srgbClr val="D8159C"/>
                </a:gs>
              </a:gsLst>
              <a:lin ang="2700006" scaled="0"/>
            </a:gra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677" name="Google Shape;677;p64"/>
            <p:cNvSpPr txBox="1"/>
            <p:nvPr/>
          </p:nvSpPr>
          <p:spPr>
            <a:xfrm>
              <a:off x="127000" y="292100"/>
              <a:ext cx="558900" cy="368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678" name="Google Shape;678;p64"/>
          <p:cNvSpPr txBox="1"/>
          <p:nvPr/>
        </p:nvSpPr>
        <p:spPr>
          <a:xfrm>
            <a:off x="1879904" y="75637"/>
            <a:ext cx="258600" cy="123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800">
                <a:solidFill>
                  <a:srgbClr val="000000"/>
                </a:solidFill>
                <a:latin typeface="Darker Grotesque"/>
                <a:ea typeface="Darker Grotesque"/>
                <a:cs typeface="Darker Grotesque"/>
                <a:sym typeface="Darker Grotesque"/>
              </a:rPr>
              <a:t>19:00</a:t>
            </a:r>
            <a:endParaRPr sz="700"/>
          </a:p>
        </p:txBody>
      </p:sp>
      <p:sp>
        <p:nvSpPr>
          <p:cNvPr id="679" name="Google Shape;679;p64"/>
          <p:cNvSpPr txBox="1"/>
          <p:nvPr/>
        </p:nvSpPr>
        <p:spPr>
          <a:xfrm>
            <a:off x="1879904" y="1907819"/>
            <a:ext cx="223800" cy="123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800">
                <a:solidFill>
                  <a:srgbClr val="000000"/>
                </a:solidFill>
                <a:latin typeface="Darker Grotesque"/>
                <a:ea typeface="Darker Grotesque"/>
                <a:cs typeface="Darker Grotesque"/>
                <a:sym typeface="Darker Grotesque"/>
              </a:rPr>
              <a:t>19:00</a:t>
            </a:r>
            <a:endParaRPr sz="700"/>
          </a:p>
        </p:txBody>
      </p:sp>
      <p:sp>
        <p:nvSpPr>
          <p:cNvPr id="680" name="Google Shape;680;p64"/>
          <p:cNvSpPr txBox="1"/>
          <p:nvPr/>
        </p:nvSpPr>
        <p:spPr>
          <a:xfrm>
            <a:off x="1879904" y="2213183"/>
            <a:ext cx="246000" cy="123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800">
                <a:solidFill>
                  <a:srgbClr val="000000"/>
                </a:solidFill>
                <a:latin typeface="Darker Grotesque"/>
                <a:ea typeface="Darker Grotesque"/>
                <a:cs typeface="Darker Grotesque"/>
                <a:sym typeface="Darker Grotesque"/>
              </a:rPr>
              <a:t>19:00</a:t>
            </a:r>
            <a:endParaRPr sz="700"/>
          </a:p>
        </p:txBody>
      </p:sp>
      <p:sp>
        <p:nvSpPr>
          <p:cNvPr id="681" name="Google Shape;681;p64"/>
          <p:cNvSpPr txBox="1"/>
          <p:nvPr/>
        </p:nvSpPr>
        <p:spPr>
          <a:xfrm>
            <a:off x="1879904" y="2518547"/>
            <a:ext cx="258600" cy="123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800">
                <a:solidFill>
                  <a:srgbClr val="000000"/>
                </a:solidFill>
                <a:latin typeface="Darker Grotesque"/>
                <a:ea typeface="Darker Grotesque"/>
                <a:cs typeface="Darker Grotesque"/>
                <a:sym typeface="Darker Grotesque"/>
              </a:rPr>
              <a:t>19:00</a:t>
            </a:r>
            <a:endParaRPr sz="700"/>
          </a:p>
        </p:txBody>
      </p:sp>
      <p:sp>
        <p:nvSpPr>
          <p:cNvPr id="682" name="Google Shape;682;p64"/>
          <p:cNvSpPr txBox="1"/>
          <p:nvPr/>
        </p:nvSpPr>
        <p:spPr>
          <a:xfrm>
            <a:off x="1879904" y="2823910"/>
            <a:ext cx="211200" cy="123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800">
                <a:solidFill>
                  <a:srgbClr val="000000"/>
                </a:solidFill>
                <a:latin typeface="Darker Grotesque"/>
                <a:ea typeface="Darker Grotesque"/>
                <a:cs typeface="Darker Grotesque"/>
                <a:sym typeface="Darker Grotesque"/>
              </a:rPr>
              <a:t>19:00</a:t>
            </a:r>
            <a:endParaRPr sz="700"/>
          </a:p>
        </p:txBody>
      </p:sp>
      <p:sp>
        <p:nvSpPr>
          <p:cNvPr id="683" name="Google Shape;683;p64"/>
          <p:cNvSpPr txBox="1"/>
          <p:nvPr/>
        </p:nvSpPr>
        <p:spPr>
          <a:xfrm>
            <a:off x="1879904" y="3129274"/>
            <a:ext cx="258600" cy="123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800">
                <a:solidFill>
                  <a:srgbClr val="000000"/>
                </a:solidFill>
                <a:latin typeface="Darker Grotesque"/>
                <a:ea typeface="Darker Grotesque"/>
                <a:cs typeface="Darker Grotesque"/>
                <a:sym typeface="Darker Grotesque"/>
              </a:rPr>
              <a:t>19:00</a:t>
            </a:r>
            <a:endParaRPr sz="700"/>
          </a:p>
        </p:txBody>
      </p:sp>
      <p:sp>
        <p:nvSpPr>
          <p:cNvPr id="684" name="Google Shape;684;p64"/>
          <p:cNvSpPr txBox="1"/>
          <p:nvPr/>
        </p:nvSpPr>
        <p:spPr>
          <a:xfrm>
            <a:off x="2598143" y="75636"/>
            <a:ext cx="901500" cy="2955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lang="en" sz="800">
                <a:solidFill>
                  <a:srgbClr val="000000"/>
                </a:solidFill>
                <a:latin typeface="Darker Grotesque"/>
                <a:ea typeface="Darker Grotesque"/>
                <a:cs typeface="Darker Grotesque"/>
                <a:sym typeface="Darker Grotesque"/>
              </a:rPr>
              <a:t>Add a program name here</a:t>
            </a:r>
            <a:endParaRPr sz="700"/>
          </a:p>
        </p:txBody>
      </p:sp>
      <p:sp>
        <p:nvSpPr>
          <p:cNvPr id="685" name="Google Shape;685;p64"/>
          <p:cNvSpPr txBox="1"/>
          <p:nvPr/>
        </p:nvSpPr>
        <p:spPr>
          <a:xfrm>
            <a:off x="2598143" y="1907819"/>
            <a:ext cx="901500" cy="2955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lang="en" sz="800">
                <a:solidFill>
                  <a:srgbClr val="000000"/>
                </a:solidFill>
                <a:latin typeface="Darker Grotesque"/>
                <a:ea typeface="Darker Grotesque"/>
                <a:cs typeface="Darker Grotesque"/>
                <a:sym typeface="Darker Grotesque"/>
              </a:rPr>
              <a:t>Add a program name here</a:t>
            </a:r>
            <a:endParaRPr sz="700"/>
          </a:p>
        </p:txBody>
      </p:sp>
      <p:sp>
        <p:nvSpPr>
          <p:cNvPr id="686" name="Google Shape;686;p64"/>
          <p:cNvSpPr txBox="1"/>
          <p:nvPr/>
        </p:nvSpPr>
        <p:spPr>
          <a:xfrm>
            <a:off x="2598143" y="2213183"/>
            <a:ext cx="901500" cy="2955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lang="en" sz="800">
                <a:solidFill>
                  <a:srgbClr val="000000"/>
                </a:solidFill>
                <a:latin typeface="Darker Grotesque"/>
                <a:ea typeface="Darker Grotesque"/>
                <a:cs typeface="Darker Grotesque"/>
                <a:sym typeface="Darker Grotesque"/>
              </a:rPr>
              <a:t>Add a program name here</a:t>
            </a:r>
            <a:endParaRPr sz="700"/>
          </a:p>
        </p:txBody>
      </p:sp>
      <p:sp>
        <p:nvSpPr>
          <p:cNvPr id="687" name="Google Shape;687;p64"/>
          <p:cNvSpPr txBox="1"/>
          <p:nvPr/>
        </p:nvSpPr>
        <p:spPr>
          <a:xfrm>
            <a:off x="2598143" y="2518547"/>
            <a:ext cx="901500" cy="2955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lang="en" sz="800">
                <a:solidFill>
                  <a:srgbClr val="000000"/>
                </a:solidFill>
                <a:latin typeface="Darker Grotesque"/>
                <a:ea typeface="Darker Grotesque"/>
                <a:cs typeface="Darker Grotesque"/>
                <a:sym typeface="Darker Grotesque"/>
              </a:rPr>
              <a:t>Add a program name here</a:t>
            </a:r>
            <a:endParaRPr sz="700"/>
          </a:p>
        </p:txBody>
      </p:sp>
      <p:sp>
        <p:nvSpPr>
          <p:cNvPr id="688" name="Google Shape;688;p64"/>
          <p:cNvSpPr txBox="1"/>
          <p:nvPr/>
        </p:nvSpPr>
        <p:spPr>
          <a:xfrm>
            <a:off x="2598143" y="2823910"/>
            <a:ext cx="901500" cy="2955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lang="en" sz="800">
                <a:solidFill>
                  <a:srgbClr val="000000"/>
                </a:solidFill>
                <a:latin typeface="Darker Grotesque"/>
                <a:ea typeface="Darker Grotesque"/>
                <a:cs typeface="Darker Grotesque"/>
                <a:sym typeface="Darker Grotesque"/>
              </a:rPr>
              <a:t>Add a program name here</a:t>
            </a:r>
            <a:endParaRPr sz="700"/>
          </a:p>
        </p:txBody>
      </p:sp>
      <p:sp>
        <p:nvSpPr>
          <p:cNvPr id="689" name="Google Shape;689;p64"/>
          <p:cNvSpPr txBox="1"/>
          <p:nvPr/>
        </p:nvSpPr>
        <p:spPr>
          <a:xfrm>
            <a:off x="6673242" y="2599509"/>
            <a:ext cx="2269500" cy="2247300"/>
          </a:xfrm>
          <a:prstGeom prst="rect">
            <a:avLst/>
          </a:prstGeom>
          <a:noFill/>
          <a:ln>
            <a:noFill/>
          </a:ln>
        </p:spPr>
        <p:txBody>
          <a:bodyPr anchorCtr="0" anchor="t" bIns="0" lIns="0" spcFirstLastPara="1" rIns="0" wrap="square" tIns="0">
            <a:spAutoFit/>
          </a:bodyPr>
          <a:lstStyle/>
          <a:p>
            <a:pPr indent="0" lvl="0" marL="0" marR="0" rtl="0" algn="r">
              <a:lnSpc>
                <a:spcPct val="120002"/>
              </a:lnSpc>
              <a:spcBef>
                <a:spcPts val="0"/>
              </a:spcBef>
              <a:spcAft>
                <a:spcPts val="0"/>
              </a:spcAft>
              <a:buNone/>
            </a:pPr>
            <a:r>
              <a:rPr lang="en" sz="14600">
                <a:solidFill>
                  <a:srgbClr val="FFFFFF"/>
                </a:solidFill>
                <a:latin typeface="Darker Grotesque"/>
                <a:ea typeface="Darker Grotesque"/>
                <a:cs typeface="Darker Grotesque"/>
                <a:sym typeface="Darker Grotesque"/>
              </a:rPr>
              <a:t>01</a:t>
            </a:r>
            <a:endParaRPr sz="700"/>
          </a:p>
        </p:txBody>
      </p:sp>
      <p:pic>
        <p:nvPicPr>
          <p:cNvPr id="690" name="Google Shape;690;p64"/>
          <p:cNvPicPr preferRelativeResize="0"/>
          <p:nvPr/>
        </p:nvPicPr>
        <p:blipFill>
          <a:blip r:embed="rId3">
            <a:alphaModFix/>
          </a:blip>
          <a:stretch>
            <a:fillRect/>
          </a:stretch>
        </p:blipFill>
        <p:spPr>
          <a:xfrm>
            <a:off x="2240331" y="3132887"/>
            <a:ext cx="849163" cy="955693"/>
          </a:xfrm>
          <a:prstGeom prst="rect">
            <a:avLst/>
          </a:prstGeom>
          <a:noFill/>
          <a:ln>
            <a:noFill/>
          </a:ln>
        </p:spPr>
      </p:pic>
      <p:sp>
        <p:nvSpPr>
          <p:cNvPr id="691" name="Google Shape;691;p64"/>
          <p:cNvSpPr txBox="1"/>
          <p:nvPr>
            <p:ph idx="1" type="subTitle"/>
          </p:nvPr>
        </p:nvSpPr>
        <p:spPr>
          <a:xfrm>
            <a:off x="6264850" y="1017438"/>
            <a:ext cx="1385400" cy="216600"/>
          </a:xfrm>
          <a:prstGeom prst="rect">
            <a:avLst/>
          </a:prstGeom>
        </p:spPr>
        <p:txBody>
          <a:bodyPr anchorCtr="0" anchor="t" bIns="22850" lIns="45725" spcFirstLastPara="1" rIns="45725" wrap="square" tIns="22850">
            <a:normAutofit/>
          </a:bodyPr>
          <a:lstStyle>
            <a:lvl1pPr lvl="0" algn="r">
              <a:spcBef>
                <a:spcPts val="300"/>
              </a:spcBef>
              <a:spcAft>
                <a:spcPts val="0"/>
              </a:spcAft>
              <a:buSzPts val="1600"/>
              <a:buNone/>
              <a:defRPr b="0" sz="1600"/>
            </a:lvl1pPr>
            <a:lvl2pPr lvl="1">
              <a:spcBef>
                <a:spcPts val="300"/>
              </a:spcBef>
              <a:spcAft>
                <a:spcPts val="0"/>
              </a:spcAft>
              <a:buSzPts val="1100"/>
              <a:buNone/>
              <a:defRPr/>
            </a:lvl2pPr>
            <a:lvl3pPr lvl="2">
              <a:spcBef>
                <a:spcPts val="200"/>
              </a:spcBef>
              <a:spcAft>
                <a:spcPts val="0"/>
              </a:spcAft>
              <a:buSzPts val="1100"/>
              <a:buNone/>
              <a:defRPr/>
            </a:lvl3pPr>
            <a:lvl4pPr lvl="3">
              <a:spcBef>
                <a:spcPts val="200"/>
              </a:spcBef>
              <a:spcAft>
                <a:spcPts val="0"/>
              </a:spcAft>
              <a:buSzPts val="1100"/>
              <a:buNone/>
              <a:defRPr/>
            </a:lvl4pPr>
            <a:lvl5pPr lvl="4">
              <a:spcBef>
                <a:spcPts val="200"/>
              </a:spcBef>
              <a:spcAft>
                <a:spcPts val="0"/>
              </a:spcAft>
              <a:buSzPts val="1100"/>
              <a:buNone/>
              <a:defRPr/>
            </a:lvl5pPr>
            <a:lvl6pPr lvl="5">
              <a:spcBef>
                <a:spcPts val="200"/>
              </a:spcBef>
              <a:spcAft>
                <a:spcPts val="0"/>
              </a:spcAft>
              <a:buSzPts val="1100"/>
              <a:buNone/>
              <a:defRPr/>
            </a:lvl6pPr>
            <a:lvl7pPr lvl="6">
              <a:spcBef>
                <a:spcPts val="200"/>
              </a:spcBef>
              <a:spcAft>
                <a:spcPts val="0"/>
              </a:spcAft>
              <a:buSzPts val="1100"/>
              <a:buNone/>
              <a:defRPr/>
            </a:lvl7pPr>
            <a:lvl8pPr lvl="7">
              <a:spcBef>
                <a:spcPts val="200"/>
              </a:spcBef>
              <a:spcAft>
                <a:spcPts val="0"/>
              </a:spcAft>
              <a:buSzPts val="1100"/>
              <a:buNone/>
              <a:defRPr/>
            </a:lvl8pPr>
            <a:lvl9pPr lvl="8">
              <a:spcBef>
                <a:spcPts val="200"/>
              </a:spcBef>
              <a:spcAft>
                <a:spcPts val="0"/>
              </a:spcAft>
              <a:buSzPts val="1100"/>
              <a:buNone/>
              <a:defRPr/>
            </a:lvl9pPr>
          </a:lstStyle>
          <a:p/>
        </p:txBody>
      </p:sp>
      <p:sp>
        <p:nvSpPr>
          <p:cNvPr id="692" name="Google Shape;692;p64"/>
          <p:cNvSpPr txBox="1"/>
          <p:nvPr>
            <p:ph type="title"/>
          </p:nvPr>
        </p:nvSpPr>
        <p:spPr>
          <a:xfrm>
            <a:off x="5453063" y="1450400"/>
            <a:ext cx="2197200" cy="573000"/>
          </a:xfrm>
          <a:prstGeom prst="rect">
            <a:avLst/>
          </a:prstGeom>
        </p:spPr>
        <p:txBody>
          <a:bodyPr anchorCtr="0" anchor="t" bIns="22850" lIns="45725" spcFirstLastPara="1" rIns="45725" wrap="square" tIns="22850">
            <a:normAutofit/>
          </a:bodyPr>
          <a:lstStyle>
            <a:lvl1pPr lvl="0" algn="r">
              <a:spcBef>
                <a:spcPts val="0"/>
              </a:spcBef>
              <a:spcAft>
                <a:spcPts val="0"/>
              </a:spcAft>
              <a:buSzPts val="30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93" name="Google Shape;693;p64"/>
          <p:cNvSpPr txBox="1"/>
          <p:nvPr>
            <p:ph idx="3" type="body"/>
          </p:nvPr>
        </p:nvSpPr>
        <p:spPr>
          <a:xfrm>
            <a:off x="5702013" y="2175600"/>
            <a:ext cx="1905000" cy="216600"/>
          </a:xfrm>
          <a:prstGeom prst="rect">
            <a:avLst/>
          </a:prstGeom>
        </p:spPr>
        <p:txBody>
          <a:bodyPr anchorCtr="0" anchor="t" bIns="22850" lIns="45725" spcFirstLastPara="1" rIns="45725" wrap="square" tIns="22850">
            <a:normAutofit/>
          </a:bodyPr>
          <a:lstStyle>
            <a:lvl1pPr indent="-298450" lvl="0" marL="457200" algn="r">
              <a:spcBef>
                <a:spcPts val="300"/>
              </a:spcBef>
              <a:spcAft>
                <a:spcPts val="0"/>
              </a:spcAft>
              <a:buSzPts val="1100"/>
              <a:buChar char="•"/>
              <a:defRPr b="0" sz="1100"/>
            </a:lvl1pPr>
            <a:lvl2pPr indent="-298450" lvl="1" marL="914400" algn="r">
              <a:spcBef>
                <a:spcPts val="300"/>
              </a:spcBef>
              <a:spcAft>
                <a:spcPts val="0"/>
              </a:spcAft>
              <a:buSzPts val="1100"/>
              <a:buChar char="–"/>
              <a:defRPr/>
            </a:lvl2pPr>
            <a:lvl3pPr indent="-298450" lvl="2" marL="1371600" algn="r">
              <a:spcBef>
                <a:spcPts val="200"/>
              </a:spcBef>
              <a:spcAft>
                <a:spcPts val="0"/>
              </a:spcAft>
              <a:buSzPts val="1100"/>
              <a:buChar char="•"/>
              <a:defRPr/>
            </a:lvl3pPr>
            <a:lvl4pPr indent="-298450" lvl="3" marL="1828800" algn="r">
              <a:spcBef>
                <a:spcPts val="200"/>
              </a:spcBef>
              <a:spcAft>
                <a:spcPts val="0"/>
              </a:spcAft>
              <a:buSzPts val="1100"/>
              <a:buChar char="–"/>
              <a:defRPr/>
            </a:lvl4pPr>
            <a:lvl5pPr indent="-298450" lvl="4" marL="2286000" algn="r">
              <a:spcBef>
                <a:spcPts val="200"/>
              </a:spcBef>
              <a:spcAft>
                <a:spcPts val="0"/>
              </a:spcAft>
              <a:buSzPts val="1100"/>
              <a:buChar char="»"/>
              <a:defRPr/>
            </a:lvl5pPr>
            <a:lvl6pPr indent="-298450" lvl="5" marL="2743200" algn="r">
              <a:spcBef>
                <a:spcPts val="200"/>
              </a:spcBef>
              <a:spcAft>
                <a:spcPts val="0"/>
              </a:spcAft>
              <a:buSzPts val="1100"/>
              <a:buChar char="•"/>
              <a:defRPr/>
            </a:lvl6pPr>
            <a:lvl7pPr indent="-298450" lvl="6" marL="3200400" algn="r">
              <a:spcBef>
                <a:spcPts val="200"/>
              </a:spcBef>
              <a:spcAft>
                <a:spcPts val="0"/>
              </a:spcAft>
              <a:buSzPts val="1100"/>
              <a:buChar char="•"/>
              <a:defRPr/>
            </a:lvl7pPr>
            <a:lvl8pPr indent="-298450" lvl="7" marL="3657600" algn="r">
              <a:spcBef>
                <a:spcPts val="200"/>
              </a:spcBef>
              <a:spcAft>
                <a:spcPts val="0"/>
              </a:spcAft>
              <a:buSzPts val="1100"/>
              <a:buChar char="•"/>
              <a:defRPr/>
            </a:lvl8pPr>
            <a:lvl9pPr indent="-298450" lvl="8" marL="4114800" algn="r">
              <a:spcBef>
                <a:spcPts val="200"/>
              </a:spcBef>
              <a:spcAft>
                <a:spcPts val="0"/>
              </a:spcAft>
              <a:buSzPts val="11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1">
    <p:bg>
      <p:bgPr>
        <a:solidFill>
          <a:schemeClr val="dk1"/>
        </a:solidFill>
      </p:bgPr>
    </p:bg>
    <p:spTree>
      <p:nvGrpSpPr>
        <p:cNvPr id="694" name="Shape 694"/>
        <p:cNvGrpSpPr/>
        <p:nvPr/>
      </p:nvGrpSpPr>
      <p:grpSpPr>
        <a:xfrm>
          <a:off x="0" y="0"/>
          <a:ext cx="0" cy="0"/>
          <a:chOff x="0" y="0"/>
          <a:chExt cx="0" cy="0"/>
        </a:xfrm>
      </p:grpSpPr>
      <p:sp>
        <p:nvSpPr>
          <p:cNvPr id="695" name="Google Shape;695;p65"/>
          <p:cNvSpPr/>
          <p:nvPr>
            <p:ph idx="2" type="pic"/>
          </p:nvPr>
        </p:nvSpPr>
        <p:spPr>
          <a:xfrm>
            <a:off x="-10825" y="-21650"/>
            <a:ext cx="3062700" cy="2584800"/>
          </a:xfrm>
          <a:prstGeom prst="rect">
            <a:avLst/>
          </a:prstGeom>
          <a:noFill/>
          <a:ln>
            <a:noFill/>
          </a:ln>
        </p:spPr>
      </p:sp>
      <p:sp>
        <p:nvSpPr>
          <p:cNvPr id="696" name="Google Shape;696;p65"/>
          <p:cNvSpPr/>
          <p:nvPr>
            <p:ph idx="3" type="pic"/>
          </p:nvPr>
        </p:nvSpPr>
        <p:spPr>
          <a:xfrm>
            <a:off x="3020913" y="-21650"/>
            <a:ext cx="3062700" cy="2584800"/>
          </a:xfrm>
          <a:prstGeom prst="rect">
            <a:avLst/>
          </a:prstGeom>
          <a:noFill/>
          <a:ln>
            <a:noFill/>
          </a:ln>
        </p:spPr>
      </p:sp>
      <p:sp>
        <p:nvSpPr>
          <p:cNvPr id="697" name="Google Shape;697;p65"/>
          <p:cNvSpPr/>
          <p:nvPr>
            <p:ph idx="4" type="pic"/>
          </p:nvPr>
        </p:nvSpPr>
        <p:spPr>
          <a:xfrm>
            <a:off x="6081450" y="-21650"/>
            <a:ext cx="3062700" cy="2584800"/>
          </a:xfrm>
          <a:prstGeom prst="rect">
            <a:avLst/>
          </a:prstGeom>
          <a:noFill/>
          <a:ln>
            <a:noFill/>
          </a:ln>
        </p:spPr>
      </p:sp>
      <p:sp>
        <p:nvSpPr>
          <p:cNvPr id="698" name="Google Shape;698;p65"/>
          <p:cNvSpPr/>
          <p:nvPr>
            <p:ph idx="5" type="pic"/>
          </p:nvPr>
        </p:nvSpPr>
        <p:spPr>
          <a:xfrm>
            <a:off x="-10831" y="2578519"/>
            <a:ext cx="3062700" cy="2584800"/>
          </a:xfrm>
          <a:prstGeom prst="rect">
            <a:avLst/>
          </a:prstGeom>
          <a:noFill/>
          <a:ln>
            <a:noFill/>
          </a:ln>
        </p:spPr>
      </p:sp>
      <p:sp>
        <p:nvSpPr>
          <p:cNvPr id="699" name="Google Shape;699;p65"/>
          <p:cNvSpPr/>
          <p:nvPr>
            <p:ph idx="6" type="pic"/>
          </p:nvPr>
        </p:nvSpPr>
        <p:spPr>
          <a:xfrm>
            <a:off x="3033281" y="2578519"/>
            <a:ext cx="3062700" cy="2584800"/>
          </a:xfrm>
          <a:prstGeom prst="rect">
            <a:avLst/>
          </a:prstGeom>
          <a:noFill/>
          <a:ln>
            <a:noFill/>
          </a:ln>
        </p:spPr>
      </p:sp>
      <p:sp>
        <p:nvSpPr>
          <p:cNvPr id="700" name="Google Shape;700;p65"/>
          <p:cNvSpPr/>
          <p:nvPr>
            <p:ph idx="7" type="pic"/>
          </p:nvPr>
        </p:nvSpPr>
        <p:spPr>
          <a:xfrm>
            <a:off x="6081444" y="2578519"/>
            <a:ext cx="3062700" cy="2584800"/>
          </a:xfrm>
          <a:prstGeom prst="rect">
            <a:avLst/>
          </a:prstGeom>
          <a:noFill/>
          <a:ln>
            <a:noFill/>
          </a:ln>
        </p:spPr>
      </p:sp>
      <p:grpSp>
        <p:nvGrpSpPr>
          <p:cNvPr id="701" name="Google Shape;701;p65"/>
          <p:cNvGrpSpPr/>
          <p:nvPr/>
        </p:nvGrpSpPr>
        <p:grpSpPr>
          <a:xfrm>
            <a:off x="132161" y="1137487"/>
            <a:ext cx="209025" cy="740985"/>
            <a:chOff x="0" y="-38100"/>
            <a:chExt cx="110100" cy="390300"/>
          </a:xfrm>
        </p:grpSpPr>
        <p:sp>
          <p:nvSpPr>
            <p:cNvPr id="702" name="Google Shape;702;p65"/>
            <p:cNvSpPr/>
            <p:nvPr/>
          </p:nvSpPr>
          <p:spPr>
            <a:xfrm>
              <a:off x="0" y="0"/>
              <a:ext cx="109985" cy="352147"/>
            </a:xfrm>
            <a:custGeom>
              <a:rect b="b" l="l" r="r" t="t"/>
              <a:pathLst>
                <a:path extrusionOk="0" h="352147" w="109985">
                  <a:moveTo>
                    <a:pt x="0" y="0"/>
                  </a:moveTo>
                  <a:lnTo>
                    <a:pt x="109985" y="0"/>
                  </a:lnTo>
                  <a:lnTo>
                    <a:pt x="109985" y="352147"/>
                  </a:lnTo>
                  <a:lnTo>
                    <a:pt x="0" y="352147"/>
                  </a:lnTo>
                  <a:close/>
                </a:path>
              </a:pathLst>
            </a:custGeom>
            <a:gradFill>
              <a:gsLst>
                <a:gs pos="0">
                  <a:srgbClr val="AF081C"/>
                </a:gs>
                <a:gs pos="100000">
                  <a:srgbClr val="D8159C"/>
                </a:gs>
              </a:gsLst>
              <a:lin ang="2700006" scaled="0"/>
            </a:gra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703" name="Google Shape;703;p65"/>
            <p:cNvSpPr txBox="1"/>
            <p:nvPr/>
          </p:nvSpPr>
          <p:spPr>
            <a:xfrm>
              <a:off x="0" y="-38100"/>
              <a:ext cx="110100" cy="3903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704" name="Google Shape;704;p65"/>
          <p:cNvGrpSpPr/>
          <p:nvPr/>
        </p:nvGrpSpPr>
        <p:grpSpPr>
          <a:xfrm>
            <a:off x="132161" y="1947864"/>
            <a:ext cx="209025" cy="306418"/>
            <a:chOff x="0" y="-38100"/>
            <a:chExt cx="110100" cy="161400"/>
          </a:xfrm>
        </p:grpSpPr>
        <p:sp>
          <p:nvSpPr>
            <p:cNvPr id="705" name="Google Shape;705;p65"/>
            <p:cNvSpPr/>
            <p:nvPr/>
          </p:nvSpPr>
          <p:spPr>
            <a:xfrm>
              <a:off x="0" y="0"/>
              <a:ext cx="109985" cy="123284"/>
            </a:xfrm>
            <a:custGeom>
              <a:rect b="b" l="l" r="r" t="t"/>
              <a:pathLst>
                <a:path extrusionOk="0" h="123284" w="109985">
                  <a:moveTo>
                    <a:pt x="0" y="0"/>
                  </a:moveTo>
                  <a:lnTo>
                    <a:pt x="109985" y="0"/>
                  </a:lnTo>
                  <a:lnTo>
                    <a:pt x="109985" y="123284"/>
                  </a:lnTo>
                  <a:lnTo>
                    <a:pt x="0" y="123284"/>
                  </a:lnTo>
                  <a:close/>
                </a:path>
              </a:pathLst>
            </a:custGeom>
            <a:gradFill>
              <a:gsLst>
                <a:gs pos="0">
                  <a:srgbClr val="AF081C"/>
                </a:gs>
                <a:gs pos="100000">
                  <a:srgbClr val="D8159C"/>
                </a:gs>
              </a:gsLst>
              <a:lin ang="2700006" scaled="0"/>
            </a:gra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706" name="Google Shape;706;p65"/>
            <p:cNvSpPr txBox="1"/>
            <p:nvPr/>
          </p:nvSpPr>
          <p:spPr>
            <a:xfrm>
              <a:off x="0" y="-38100"/>
              <a:ext cx="110100" cy="161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707" name="Google Shape;707;p65"/>
          <p:cNvGrpSpPr/>
          <p:nvPr/>
        </p:nvGrpSpPr>
        <p:grpSpPr>
          <a:xfrm>
            <a:off x="3220759" y="1137487"/>
            <a:ext cx="209025" cy="740985"/>
            <a:chOff x="0" y="-38100"/>
            <a:chExt cx="110100" cy="390300"/>
          </a:xfrm>
        </p:grpSpPr>
        <p:sp>
          <p:nvSpPr>
            <p:cNvPr id="708" name="Google Shape;708;p65"/>
            <p:cNvSpPr/>
            <p:nvPr/>
          </p:nvSpPr>
          <p:spPr>
            <a:xfrm>
              <a:off x="0" y="0"/>
              <a:ext cx="109985" cy="352147"/>
            </a:xfrm>
            <a:custGeom>
              <a:rect b="b" l="l" r="r" t="t"/>
              <a:pathLst>
                <a:path extrusionOk="0" h="352147" w="109985">
                  <a:moveTo>
                    <a:pt x="0" y="0"/>
                  </a:moveTo>
                  <a:lnTo>
                    <a:pt x="109985" y="0"/>
                  </a:lnTo>
                  <a:lnTo>
                    <a:pt x="109985" y="352147"/>
                  </a:lnTo>
                  <a:lnTo>
                    <a:pt x="0" y="352147"/>
                  </a:lnTo>
                  <a:close/>
                </a:path>
              </a:pathLst>
            </a:custGeom>
            <a:gradFill>
              <a:gsLst>
                <a:gs pos="0">
                  <a:srgbClr val="AF081C"/>
                </a:gs>
                <a:gs pos="100000">
                  <a:srgbClr val="D8159C"/>
                </a:gs>
              </a:gsLst>
              <a:lin ang="2700006" scaled="0"/>
            </a:gra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709" name="Google Shape;709;p65"/>
            <p:cNvSpPr txBox="1"/>
            <p:nvPr/>
          </p:nvSpPr>
          <p:spPr>
            <a:xfrm>
              <a:off x="0" y="-38100"/>
              <a:ext cx="110100" cy="3903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710" name="Google Shape;710;p65"/>
          <p:cNvGrpSpPr/>
          <p:nvPr/>
        </p:nvGrpSpPr>
        <p:grpSpPr>
          <a:xfrm>
            <a:off x="3220759" y="1947864"/>
            <a:ext cx="209025" cy="306418"/>
            <a:chOff x="0" y="-38100"/>
            <a:chExt cx="110100" cy="161400"/>
          </a:xfrm>
        </p:grpSpPr>
        <p:sp>
          <p:nvSpPr>
            <p:cNvPr id="711" name="Google Shape;711;p65"/>
            <p:cNvSpPr/>
            <p:nvPr/>
          </p:nvSpPr>
          <p:spPr>
            <a:xfrm>
              <a:off x="0" y="0"/>
              <a:ext cx="109985" cy="123284"/>
            </a:xfrm>
            <a:custGeom>
              <a:rect b="b" l="l" r="r" t="t"/>
              <a:pathLst>
                <a:path extrusionOk="0" h="123284" w="109985">
                  <a:moveTo>
                    <a:pt x="0" y="0"/>
                  </a:moveTo>
                  <a:lnTo>
                    <a:pt x="109985" y="0"/>
                  </a:lnTo>
                  <a:lnTo>
                    <a:pt x="109985" y="123284"/>
                  </a:lnTo>
                  <a:lnTo>
                    <a:pt x="0" y="123284"/>
                  </a:lnTo>
                  <a:close/>
                </a:path>
              </a:pathLst>
            </a:custGeom>
            <a:gradFill>
              <a:gsLst>
                <a:gs pos="0">
                  <a:srgbClr val="AF081C"/>
                </a:gs>
                <a:gs pos="100000">
                  <a:srgbClr val="D8159C"/>
                </a:gs>
              </a:gsLst>
              <a:lin ang="2700006" scaled="0"/>
            </a:gra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712" name="Google Shape;712;p65"/>
            <p:cNvSpPr txBox="1"/>
            <p:nvPr/>
          </p:nvSpPr>
          <p:spPr>
            <a:xfrm>
              <a:off x="0" y="-38100"/>
              <a:ext cx="110100" cy="161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713" name="Google Shape;713;p65"/>
          <p:cNvGrpSpPr/>
          <p:nvPr/>
        </p:nvGrpSpPr>
        <p:grpSpPr>
          <a:xfrm>
            <a:off x="6309357" y="1137487"/>
            <a:ext cx="209025" cy="740985"/>
            <a:chOff x="0" y="-38100"/>
            <a:chExt cx="110100" cy="390300"/>
          </a:xfrm>
        </p:grpSpPr>
        <p:sp>
          <p:nvSpPr>
            <p:cNvPr id="714" name="Google Shape;714;p65"/>
            <p:cNvSpPr/>
            <p:nvPr/>
          </p:nvSpPr>
          <p:spPr>
            <a:xfrm>
              <a:off x="0" y="0"/>
              <a:ext cx="109985" cy="352147"/>
            </a:xfrm>
            <a:custGeom>
              <a:rect b="b" l="l" r="r" t="t"/>
              <a:pathLst>
                <a:path extrusionOk="0" h="352147" w="109985">
                  <a:moveTo>
                    <a:pt x="0" y="0"/>
                  </a:moveTo>
                  <a:lnTo>
                    <a:pt x="109985" y="0"/>
                  </a:lnTo>
                  <a:lnTo>
                    <a:pt x="109985" y="352147"/>
                  </a:lnTo>
                  <a:lnTo>
                    <a:pt x="0" y="352147"/>
                  </a:lnTo>
                  <a:close/>
                </a:path>
              </a:pathLst>
            </a:custGeom>
            <a:gradFill>
              <a:gsLst>
                <a:gs pos="0">
                  <a:srgbClr val="AF081C"/>
                </a:gs>
                <a:gs pos="100000">
                  <a:srgbClr val="D8159C"/>
                </a:gs>
              </a:gsLst>
              <a:lin ang="2700006" scaled="0"/>
            </a:gra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715" name="Google Shape;715;p65"/>
            <p:cNvSpPr txBox="1"/>
            <p:nvPr/>
          </p:nvSpPr>
          <p:spPr>
            <a:xfrm>
              <a:off x="0" y="-38100"/>
              <a:ext cx="110100" cy="3903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716" name="Google Shape;716;p65"/>
          <p:cNvGrpSpPr/>
          <p:nvPr/>
        </p:nvGrpSpPr>
        <p:grpSpPr>
          <a:xfrm>
            <a:off x="6309357" y="1947864"/>
            <a:ext cx="209025" cy="306418"/>
            <a:chOff x="0" y="-38100"/>
            <a:chExt cx="110100" cy="161400"/>
          </a:xfrm>
        </p:grpSpPr>
        <p:sp>
          <p:nvSpPr>
            <p:cNvPr id="717" name="Google Shape;717;p65"/>
            <p:cNvSpPr/>
            <p:nvPr/>
          </p:nvSpPr>
          <p:spPr>
            <a:xfrm>
              <a:off x="0" y="0"/>
              <a:ext cx="109985" cy="123284"/>
            </a:xfrm>
            <a:custGeom>
              <a:rect b="b" l="l" r="r" t="t"/>
              <a:pathLst>
                <a:path extrusionOk="0" h="123284" w="109985">
                  <a:moveTo>
                    <a:pt x="0" y="0"/>
                  </a:moveTo>
                  <a:lnTo>
                    <a:pt x="109985" y="0"/>
                  </a:lnTo>
                  <a:lnTo>
                    <a:pt x="109985" y="123284"/>
                  </a:lnTo>
                  <a:lnTo>
                    <a:pt x="0" y="123284"/>
                  </a:lnTo>
                  <a:close/>
                </a:path>
              </a:pathLst>
            </a:custGeom>
            <a:gradFill>
              <a:gsLst>
                <a:gs pos="0">
                  <a:srgbClr val="AF081C"/>
                </a:gs>
                <a:gs pos="100000">
                  <a:srgbClr val="D8159C"/>
                </a:gs>
              </a:gsLst>
              <a:lin ang="2700006" scaled="0"/>
            </a:gra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718" name="Google Shape;718;p65"/>
            <p:cNvSpPr txBox="1"/>
            <p:nvPr/>
          </p:nvSpPr>
          <p:spPr>
            <a:xfrm>
              <a:off x="0" y="-38100"/>
              <a:ext cx="110100" cy="161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719" name="Google Shape;719;p65"/>
          <p:cNvGrpSpPr/>
          <p:nvPr/>
        </p:nvGrpSpPr>
        <p:grpSpPr>
          <a:xfrm>
            <a:off x="132161" y="3778145"/>
            <a:ext cx="209025" cy="740985"/>
            <a:chOff x="0" y="-38100"/>
            <a:chExt cx="110100" cy="390300"/>
          </a:xfrm>
        </p:grpSpPr>
        <p:sp>
          <p:nvSpPr>
            <p:cNvPr id="720" name="Google Shape;720;p65"/>
            <p:cNvSpPr/>
            <p:nvPr/>
          </p:nvSpPr>
          <p:spPr>
            <a:xfrm>
              <a:off x="0" y="0"/>
              <a:ext cx="109985" cy="352147"/>
            </a:xfrm>
            <a:custGeom>
              <a:rect b="b" l="l" r="r" t="t"/>
              <a:pathLst>
                <a:path extrusionOk="0" h="352147" w="109985">
                  <a:moveTo>
                    <a:pt x="0" y="0"/>
                  </a:moveTo>
                  <a:lnTo>
                    <a:pt x="109985" y="0"/>
                  </a:lnTo>
                  <a:lnTo>
                    <a:pt x="109985" y="352147"/>
                  </a:lnTo>
                  <a:lnTo>
                    <a:pt x="0" y="352147"/>
                  </a:lnTo>
                  <a:close/>
                </a:path>
              </a:pathLst>
            </a:custGeom>
            <a:gradFill>
              <a:gsLst>
                <a:gs pos="0">
                  <a:srgbClr val="AF081C"/>
                </a:gs>
                <a:gs pos="100000">
                  <a:srgbClr val="D8159C"/>
                </a:gs>
              </a:gsLst>
              <a:lin ang="2700006" scaled="0"/>
            </a:gra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721" name="Google Shape;721;p65"/>
            <p:cNvSpPr txBox="1"/>
            <p:nvPr/>
          </p:nvSpPr>
          <p:spPr>
            <a:xfrm>
              <a:off x="0" y="-38100"/>
              <a:ext cx="110100" cy="3903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722" name="Google Shape;722;p65"/>
          <p:cNvGrpSpPr/>
          <p:nvPr/>
        </p:nvGrpSpPr>
        <p:grpSpPr>
          <a:xfrm>
            <a:off x="132161" y="4588522"/>
            <a:ext cx="209025" cy="306418"/>
            <a:chOff x="0" y="-38100"/>
            <a:chExt cx="110100" cy="161400"/>
          </a:xfrm>
        </p:grpSpPr>
        <p:sp>
          <p:nvSpPr>
            <p:cNvPr id="723" name="Google Shape;723;p65"/>
            <p:cNvSpPr/>
            <p:nvPr/>
          </p:nvSpPr>
          <p:spPr>
            <a:xfrm>
              <a:off x="0" y="0"/>
              <a:ext cx="109985" cy="123284"/>
            </a:xfrm>
            <a:custGeom>
              <a:rect b="b" l="l" r="r" t="t"/>
              <a:pathLst>
                <a:path extrusionOk="0" h="123284" w="109985">
                  <a:moveTo>
                    <a:pt x="0" y="0"/>
                  </a:moveTo>
                  <a:lnTo>
                    <a:pt x="109985" y="0"/>
                  </a:lnTo>
                  <a:lnTo>
                    <a:pt x="109985" y="123284"/>
                  </a:lnTo>
                  <a:lnTo>
                    <a:pt x="0" y="123284"/>
                  </a:lnTo>
                  <a:close/>
                </a:path>
              </a:pathLst>
            </a:custGeom>
            <a:gradFill>
              <a:gsLst>
                <a:gs pos="0">
                  <a:srgbClr val="AF081C"/>
                </a:gs>
                <a:gs pos="100000">
                  <a:srgbClr val="D8159C"/>
                </a:gs>
              </a:gsLst>
              <a:lin ang="2700006" scaled="0"/>
            </a:gra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724" name="Google Shape;724;p65"/>
            <p:cNvSpPr txBox="1"/>
            <p:nvPr/>
          </p:nvSpPr>
          <p:spPr>
            <a:xfrm>
              <a:off x="0" y="-38100"/>
              <a:ext cx="110100" cy="161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725" name="Google Shape;725;p65"/>
          <p:cNvGrpSpPr/>
          <p:nvPr/>
        </p:nvGrpSpPr>
        <p:grpSpPr>
          <a:xfrm>
            <a:off x="3220759" y="3778145"/>
            <a:ext cx="209025" cy="740985"/>
            <a:chOff x="0" y="-38100"/>
            <a:chExt cx="110100" cy="390300"/>
          </a:xfrm>
        </p:grpSpPr>
        <p:sp>
          <p:nvSpPr>
            <p:cNvPr id="726" name="Google Shape;726;p65"/>
            <p:cNvSpPr/>
            <p:nvPr/>
          </p:nvSpPr>
          <p:spPr>
            <a:xfrm>
              <a:off x="0" y="0"/>
              <a:ext cx="109985" cy="352147"/>
            </a:xfrm>
            <a:custGeom>
              <a:rect b="b" l="l" r="r" t="t"/>
              <a:pathLst>
                <a:path extrusionOk="0" h="352147" w="109985">
                  <a:moveTo>
                    <a:pt x="0" y="0"/>
                  </a:moveTo>
                  <a:lnTo>
                    <a:pt x="109985" y="0"/>
                  </a:lnTo>
                  <a:lnTo>
                    <a:pt x="109985" y="352147"/>
                  </a:lnTo>
                  <a:lnTo>
                    <a:pt x="0" y="352147"/>
                  </a:lnTo>
                  <a:close/>
                </a:path>
              </a:pathLst>
            </a:custGeom>
            <a:gradFill>
              <a:gsLst>
                <a:gs pos="0">
                  <a:srgbClr val="AF081C"/>
                </a:gs>
                <a:gs pos="100000">
                  <a:srgbClr val="D8159C"/>
                </a:gs>
              </a:gsLst>
              <a:lin ang="2700006" scaled="0"/>
            </a:gra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727" name="Google Shape;727;p65"/>
            <p:cNvSpPr txBox="1"/>
            <p:nvPr/>
          </p:nvSpPr>
          <p:spPr>
            <a:xfrm>
              <a:off x="0" y="-38100"/>
              <a:ext cx="110100" cy="3903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728" name="Google Shape;728;p65"/>
          <p:cNvGrpSpPr/>
          <p:nvPr/>
        </p:nvGrpSpPr>
        <p:grpSpPr>
          <a:xfrm>
            <a:off x="3220759" y="4588522"/>
            <a:ext cx="209025" cy="306418"/>
            <a:chOff x="0" y="-38100"/>
            <a:chExt cx="110100" cy="161400"/>
          </a:xfrm>
        </p:grpSpPr>
        <p:sp>
          <p:nvSpPr>
            <p:cNvPr id="729" name="Google Shape;729;p65"/>
            <p:cNvSpPr/>
            <p:nvPr/>
          </p:nvSpPr>
          <p:spPr>
            <a:xfrm>
              <a:off x="0" y="0"/>
              <a:ext cx="109985" cy="123284"/>
            </a:xfrm>
            <a:custGeom>
              <a:rect b="b" l="l" r="r" t="t"/>
              <a:pathLst>
                <a:path extrusionOk="0" h="123284" w="109985">
                  <a:moveTo>
                    <a:pt x="0" y="0"/>
                  </a:moveTo>
                  <a:lnTo>
                    <a:pt x="109985" y="0"/>
                  </a:lnTo>
                  <a:lnTo>
                    <a:pt x="109985" y="123284"/>
                  </a:lnTo>
                  <a:lnTo>
                    <a:pt x="0" y="123284"/>
                  </a:lnTo>
                  <a:close/>
                </a:path>
              </a:pathLst>
            </a:custGeom>
            <a:gradFill>
              <a:gsLst>
                <a:gs pos="0">
                  <a:srgbClr val="AF081C"/>
                </a:gs>
                <a:gs pos="100000">
                  <a:srgbClr val="D8159C"/>
                </a:gs>
              </a:gsLst>
              <a:lin ang="2700006" scaled="0"/>
            </a:gra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730" name="Google Shape;730;p65"/>
            <p:cNvSpPr txBox="1"/>
            <p:nvPr/>
          </p:nvSpPr>
          <p:spPr>
            <a:xfrm>
              <a:off x="0" y="-38100"/>
              <a:ext cx="110100" cy="161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731" name="Google Shape;731;p65"/>
          <p:cNvGrpSpPr/>
          <p:nvPr/>
        </p:nvGrpSpPr>
        <p:grpSpPr>
          <a:xfrm>
            <a:off x="6309357" y="3778145"/>
            <a:ext cx="209025" cy="740985"/>
            <a:chOff x="0" y="-38100"/>
            <a:chExt cx="110100" cy="390300"/>
          </a:xfrm>
        </p:grpSpPr>
        <p:sp>
          <p:nvSpPr>
            <p:cNvPr id="732" name="Google Shape;732;p65"/>
            <p:cNvSpPr/>
            <p:nvPr/>
          </p:nvSpPr>
          <p:spPr>
            <a:xfrm>
              <a:off x="0" y="0"/>
              <a:ext cx="109985" cy="352147"/>
            </a:xfrm>
            <a:custGeom>
              <a:rect b="b" l="l" r="r" t="t"/>
              <a:pathLst>
                <a:path extrusionOk="0" h="352147" w="109985">
                  <a:moveTo>
                    <a:pt x="0" y="0"/>
                  </a:moveTo>
                  <a:lnTo>
                    <a:pt x="109985" y="0"/>
                  </a:lnTo>
                  <a:lnTo>
                    <a:pt x="109985" y="352147"/>
                  </a:lnTo>
                  <a:lnTo>
                    <a:pt x="0" y="352147"/>
                  </a:lnTo>
                  <a:close/>
                </a:path>
              </a:pathLst>
            </a:custGeom>
            <a:gradFill>
              <a:gsLst>
                <a:gs pos="0">
                  <a:srgbClr val="AF081C"/>
                </a:gs>
                <a:gs pos="100000">
                  <a:srgbClr val="D8159C"/>
                </a:gs>
              </a:gsLst>
              <a:lin ang="2700006" scaled="0"/>
            </a:gra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733" name="Google Shape;733;p65"/>
            <p:cNvSpPr txBox="1"/>
            <p:nvPr/>
          </p:nvSpPr>
          <p:spPr>
            <a:xfrm>
              <a:off x="0" y="-38100"/>
              <a:ext cx="110100" cy="3903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734" name="Google Shape;734;p65"/>
          <p:cNvGrpSpPr/>
          <p:nvPr/>
        </p:nvGrpSpPr>
        <p:grpSpPr>
          <a:xfrm>
            <a:off x="6309357" y="4588522"/>
            <a:ext cx="209025" cy="306418"/>
            <a:chOff x="0" y="-38100"/>
            <a:chExt cx="110100" cy="161400"/>
          </a:xfrm>
        </p:grpSpPr>
        <p:sp>
          <p:nvSpPr>
            <p:cNvPr id="735" name="Google Shape;735;p65"/>
            <p:cNvSpPr/>
            <p:nvPr/>
          </p:nvSpPr>
          <p:spPr>
            <a:xfrm>
              <a:off x="0" y="0"/>
              <a:ext cx="109985" cy="123284"/>
            </a:xfrm>
            <a:custGeom>
              <a:rect b="b" l="l" r="r" t="t"/>
              <a:pathLst>
                <a:path extrusionOk="0" h="123284" w="109985">
                  <a:moveTo>
                    <a:pt x="0" y="0"/>
                  </a:moveTo>
                  <a:lnTo>
                    <a:pt x="109985" y="0"/>
                  </a:lnTo>
                  <a:lnTo>
                    <a:pt x="109985" y="123284"/>
                  </a:lnTo>
                  <a:lnTo>
                    <a:pt x="0" y="123284"/>
                  </a:lnTo>
                  <a:close/>
                </a:path>
              </a:pathLst>
            </a:custGeom>
            <a:gradFill>
              <a:gsLst>
                <a:gs pos="0">
                  <a:srgbClr val="AF081C"/>
                </a:gs>
                <a:gs pos="100000">
                  <a:srgbClr val="D8159C"/>
                </a:gs>
              </a:gsLst>
              <a:lin ang="2700006" scaled="0"/>
            </a:gra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736" name="Google Shape;736;p65"/>
            <p:cNvSpPr txBox="1"/>
            <p:nvPr/>
          </p:nvSpPr>
          <p:spPr>
            <a:xfrm>
              <a:off x="0" y="-38100"/>
              <a:ext cx="110100" cy="161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737" name="Google Shape;737;p65"/>
          <p:cNvSpPr txBox="1"/>
          <p:nvPr>
            <p:ph idx="1" type="body"/>
          </p:nvPr>
        </p:nvSpPr>
        <p:spPr>
          <a:xfrm>
            <a:off x="137100" y="3616600"/>
            <a:ext cx="1461300" cy="161700"/>
          </a:xfrm>
          <a:prstGeom prst="rect">
            <a:avLst/>
          </a:prstGeom>
        </p:spPr>
        <p:txBody>
          <a:bodyPr anchorCtr="0" anchor="t" bIns="22850" lIns="45725" spcFirstLastPara="1" rIns="45725" wrap="square" tIns="22850">
            <a:normAutofit/>
          </a:bodyPr>
          <a:lstStyle>
            <a:lvl1pPr indent="-298450" lvl="0" marL="457200">
              <a:spcBef>
                <a:spcPts val="300"/>
              </a:spcBef>
              <a:spcAft>
                <a:spcPts val="0"/>
              </a:spcAft>
              <a:buSzPts val="1100"/>
              <a:buChar char="•"/>
              <a:defRPr b="0" sz="1100"/>
            </a:lvl1pPr>
            <a:lvl2pPr indent="-298450" lvl="1" marL="914400">
              <a:spcBef>
                <a:spcPts val="300"/>
              </a:spcBef>
              <a:spcAft>
                <a:spcPts val="0"/>
              </a:spcAft>
              <a:buSzPts val="1100"/>
              <a:buChar char="–"/>
              <a:defRPr/>
            </a:lvl2pPr>
            <a:lvl3pPr indent="-298450" lvl="2" marL="1371600">
              <a:spcBef>
                <a:spcPts val="200"/>
              </a:spcBef>
              <a:spcAft>
                <a:spcPts val="0"/>
              </a:spcAft>
              <a:buSzPts val="1100"/>
              <a:buChar char="•"/>
              <a:defRPr/>
            </a:lvl3pPr>
            <a:lvl4pPr indent="-298450" lvl="3" marL="1828800">
              <a:spcBef>
                <a:spcPts val="200"/>
              </a:spcBef>
              <a:spcAft>
                <a:spcPts val="0"/>
              </a:spcAft>
              <a:buSzPts val="1100"/>
              <a:buChar char="–"/>
              <a:defRPr/>
            </a:lvl4pPr>
            <a:lvl5pPr indent="-298450" lvl="4" marL="2286000">
              <a:spcBef>
                <a:spcPts val="200"/>
              </a:spcBef>
              <a:spcAft>
                <a:spcPts val="0"/>
              </a:spcAft>
              <a:buSzPts val="1100"/>
              <a:buChar char="»"/>
              <a:defRPr/>
            </a:lvl5pPr>
            <a:lvl6pPr indent="-298450" lvl="5" marL="2743200">
              <a:spcBef>
                <a:spcPts val="200"/>
              </a:spcBef>
              <a:spcAft>
                <a:spcPts val="0"/>
              </a:spcAft>
              <a:buSzPts val="1100"/>
              <a:buChar char="•"/>
              <a:defRPr/>
            </a:lvl6pPr>
            <a:lvl7pPr indent="-298450" lvl="6" marL="3200400">
              <a:spcBef>
                <a:spcPts val="200"/>
              </a:spcBef>
              <a:spcAft>
                <a:spcPts val="0"/>
              </a:spcAft>
              <a:buSzPts val="1100"/>
              <a:buChar char="•"/>
              <a:defRPr/>
            </a:lvl7pPr>
            <a:lvl8pPr indent="-298450" lvl="7" marL="3657600">
              <a:spcBef>
                <a:spcPts val="200"/>
              </a:spcBef>
              <a:spcAft>
                <a:spcPts val="0"/>
              </a:spcAft>
              <a:buSzPts val="1100"/>
              <a:buChar char="•"/>
              <a:defRPr/>
            </a:lvl8pPr>
            <a:lvl9pPr indent="-298450" lvl="8" marL="4114800">
              <a:spcBef>
                <a:spcPts val="200"/>
              </a:spcBef>
              <a:spcAft>
                <a:spcPts val="0"/>
              </a:spcAft>
              <a:buSzPts val="1100"/>
              <a:buChar char="•"/>
              <a:defRPr/>
            </a:lvl9pPr>
          </a:lstStyle>
          <a:p/>
        </p:txBody>
      </p:sp>
      <p:sp>
        <p:nvSpPr>
          <p:cNvPr id="738" name="Google Shape;738;p65"/>
          <p:cNvSpPr txBox="1"/>
          <p:nvPr>
            <p:ph idx="8" type="subTitle"/>
          </p:nvPr>
        </p:nvSpPr>
        <p:spPr>
          <a:xfrm>
            <a:off x="443775" y="3929063"/>
            <a:ext cx="1814100" cy="591600"/>
          </a:xfrm>
          <a:prstGeom prst="rect">
            <a:avLst/>
          </a:prstGeom>
        </p:spPr>
        <p:txBody>
          <a:bodyPr anchorCtr="0" anchor="t" bIns="22850" lIns="45725" spcFirstLastPara="1" rIns="45725" wrap="square" tIns="22850">
            <a:normAutofit/>
          </a:bodyPr>
          <a:lstStyle>
            <a:lvl1pPr lvl="0">
              <a:spcBef>
                <a:spcPts val="300"/>
              </a:spcBef>
              <a:spcAft>
                <a:spcPts val="0"/>
              </a:spcAft>
              <a:buSzPts val="2200"/>
              <a:buNone/>
              <a:defRPr/>
            </a:lvl1pPr>
            <a:lvl2pPr lvl="1">
              <a:spcBef>
                <a:spcPts val="300"/>
              </a:spcBef>
              <a:spcAft>
                <a:spcPts val="0"/>
              </a:spcAft>
              <a:buSzPts val="1100"/>
              <a:buNone/>
              <a:defRPr/>
            </a:lvl2pPr>
            <a:lvl3pPr lvl="2">
              <a:spcBef>
                <a:spcPts val="200"/>
              </a:spcBef>
              <a:spcAft>
                <a:spcPts val="0"/>
              </a:spcAft>
              <a:buSzPts val="1100"/>
              <a:buNone/>
              <a:defRPr/>
            </a:lvl3pPr>
            <a:lvl4pPr lvl="3">
              <a:spcBef>
                <a:spcPts val="200"/>
              </a:spcBef>
              <a:spcAft>
                <a:spcPts val="0"/>
              </a:spcAft>
              <a:buSzPts val="1100"/>
              <a:buNone/>
              <a:defRPr/>
            </a:lvl4pPr>
            <a:lvl5pPr lvl="4">
              <a:spcBef>
                <a:spcPts val="200"/>
              </a:spcBef>
              <a:spcAft>
                <a:spcPts val="0"/>
              </a:spcAft>
              <a:buSzPts val="1100"/>
              <a:buNone/>
              <a:defRPr/>
            </a:lvl5pPr>
            <a:lvl6pPr lvl="5">
              <a:spcBef>
                <a:spcPts val="200"/>
              </a:spcBef>
              <a:spcAft>
                <a:spcPts val="0"/>
              </a:spcAft>
              <a:buSzPts val="1100"/>
              <a:buNone/>
              <a:defRPr/>
            </a:lvl6pPr>
            <a:lvl7pPr lvl="6">
              <a:spcBef>
                <a:spcPts val="200"/>
              </a:spcBef>
              <a:spcAft>
                <a:spcPts val="0"/>
              </a:spcAft>
              <a:buSzPts val="1100"/>
              <a:buNone/>
              <a:defRPr/>
            </a:lvl7pPr>
            <a:lvl8pPr lvl="7">
              <a:spcBef>
                <a:spcPts val="200"/>
              </a:spcBef>
              <a:spcAft>
                <a:spcPts val="0"/>
              </a:spcAft>
              <a:buSzPts val="1100"/>
              <a:buNone/>
              <a:defRPr/>
            </a:lvl8pPr>
            <a:lvl9pPr lvl="8">
              <a:spcBef>
                <a:spcPts val="200"/>
              </a:spcBef>
              <a:spcAft>
                <a:spcPts val="0"/>
              </a:spcAft>
              <a:buSzPts val="1100"/>
              <a:buNone/>
              <a:defRPr/>
            </a:lvl9pPr>
          </a:lstStyle>
          <a:p/>
        </p:txBody>
      </p:sp>
      <p:sp>
        <p:nvSpPr>
          <p:cNvPr id="739" name="Google Shape;739;p65"/>
          <p:cNvSpPr txBox="1"/>
          <p:nvPr>
            <p:ph idx="9" type="subTitle"/>
          </p:nvPr>
        </p:nvSpPr>
        <p:spPr>
          <a:xfrm>
            <a:off x="436125" y="4671425"/>
            <a:ext cx="1227900" cy="272700"/>
          </a:xfrm>
          <a:prstGeom prst="rect">
            <a:avLst/>
          </a:prstGeom>
        </p:spPr>
        <p:txBody>
          <a:bodyPr anchorCtr="0" anchor="t" bIns="22850" lIns="45725" spcFirstLastPara="1" rIns="45725" wrap="square" tIns="22850">
            <a:normAutofit/>
          </a:bodyPr>
          <a:lstStyle>
            <a:lvl1pPr lvl="0">
              <a:spcBef>
                <a:spcPts val="300"/>
              </a:spcBef>
              <a:spcAft>
                <a:spcPts val="0"/>
              </a:spcAft>
              <a:buSzPts val="2200"/>
              <a:buNone/>
              <a:defRPr b="0"/>
            </a:lvl1pPr>
            <a:lvl2pPr lvl="1">
              <a:spcBef>
                <a:spcPts val="300"/>
              </a:spcBef>
              <a:spcAft>
                <a:spcPts val="0"/>
              </a:spcAft>
              <a:buSzPts val="1100"/>
              <a:buNone/>
              <a:defRPr/>
            </a:lvl2pPr>
            <a:lvl3pPr lvl="2">
              <a:spcBef>
                <a:spcPts val="200"/>
              </a:spcBef>
              <a:spcAft>
                <a:spcPts val="0"/>
              </a:spcAft>
              <a:buSzPts val="1100"/>
              <a:buNone/>
              <a:defRPr/>
            </a:lvl3pPr>
            <a:lvl4pPr lvl="3">
              <a:spcBef>
                <a:spcPts val="200"/>
              </a:spcBef>
              <a:spcAft>
                <a:spcPts val="0"/>
              </a:spcAft>
              <a:buSzPts val="1100"/>
              <a:buNone/>
              <a:defRPr/>
            </a:lvl4pPr>
            <a:lvl5pPr lvl="4">
              <a:spcBef>
                <a:spcPts val="200"/>
              </a:spcBef>
              <a:spcAft>
                <a:spcPts val="0"/>
              </a:spcAft>
              <a:buSzPts val="1100"/>
              <a:buNone/>
              <a:defRPr/>
            </a:lvl5pPr>
            <a:lvl6pPr lvl="5">
              <a:spcBef>
                <a:spcPts val="200"/>
              </a:spcBef>
              <a:spcAft>
                <a:spcPts val="0"/>
              </a:spcAft>
              <a:buSzPts val="1100"/>
              <a:buNone/>
              <a:defRPr/>
            </a:lvl6pPr>
            <a:lvl7pPr lvl="6">
              <a:spcBef>
                <a:spcPts val="200"/>
              </a:spcBef>
              <a:spcAft>
                <a:spcPts val="0"/>
              </a:spcAft>
              <a:buSzPts val="1100"/>
              <a:buNone/>
              <a:defRPr/>
            </a:lvl7pPr>
            <a:lvl8pPr lvl="7">
              <a:spcBef>
                <a:spcPts val="200"/>
              </a:spcBef>
              <a:spcAft>
                <a:spcPts val="0"/>
              </a:spcAft>
              <a:buSzPts val="1100"/>
              <a:buNone/>
              <a:defRPr/>
            </a:lvl8pPr>
            <a:lvl9pPr lvl="8">
              <a:spcBef>
                <a:spcPts val="200"/>
              </a:spcBef>
              <a:spcAft>
                <a:spcPts val="0"/>
              </a:spcAft>
              <a:buSzPts val="1100"/>
              <a:buNone/>
              <a:defRPr/>
            </a:lvl9pPr>
          </a:lstStyle>
          <a:p/>
        </p:txBody>
      </p:sp>
      <p:sp>
        <p:nvSpPr>
          <p:cNvPr id="740" name="Google Shape;740;p65"/>
          <p:cNvSpPr txBox="1"/>
          <p:nvPr>
            <p:ph idx="13" type="body"/>
          </p:nvPr>
        </p:nvSpPr>
        <p:spPr>
          <a:xfrm>
            <a:off x="3223231" y="3561100"/>
            <a:ext cx="1461300" cy="161700"/>
          </a:xfrm>
          <a:prstGeom prst="rect">
            <a:avLst/>
          </a:prstGeom>
        </p:spPr>
        <p:txBody>
          <a:bodyPr anchorCtr="0" anchor="t" bIns="22850" lIns="45725" spcFirstLastPara="1" rIns="45725" wrap="square" tIns="22850">
            <a:normAutofit/>
          </a:bodyPr>
          <a:lstStyle>
            <a:lvl1pPr indent="-298450" lvl="0" marL="457200">
              <a:spcBef>
                <a:spcPts val="300"/>
              </a:spcBef>
              <a:spcAft>
                <a:spcPts val="0"/>
              </a:spcAft>
              <a:buSzPts val="1100"/>
              <a:buChar char="•"/>
              <a:defRPr b="0" sz="1100"/>
            </a:lvl1pPr>
            <a:lvl2pPr indent="-298450" lvl="1" marL="914400">
              <a:spcBef>
                <a:spcPts val="300"/>
              </a:spcBef>
              <a:spcAft>
                <a:spcPts val="0"/>
              </a:spcAft>
              <a:buSzPts val="1100"/>
              <a:buChar char="–"/>
              <a:defRPr/>
            </a:lvl2pPr>
            <a:lvl3pPr indent="-298450" lvl="2" marL="1371600">
              <a:spcBef>
                <a:spcPts val="200"/>
              </a:spcBef>
              <a:spcAft>
                <a:spcPts val="0"/>
              </a:spcAft>
              <a:buSzPts val="1100"/>
              <a:buChar char="•"/>
              <a:defRPr/>
            </a:lvl3pPr>
            <a:lvl4pPr indent="-298450" lvl="3" marL="1828800">
              <a:spcBef>
                <a:spcPts val="200"/>
              </a:spcBef>
              <a:spcAft>
                <a:spcPts val="0"/>
              </a:spcAft>
              <a:buSzPts val="1100"/>
              <a:buChar char="–"/>
              <a:defRPr/>
            </a:lvl4pPr>
            <a:lvl5pPr indent="-298450" lvl="4" marL="2286000">
              <a:spcBef>
                <a:spcPts val="200"/>
              </a:spcBef>
              <a:spcAft>
                <a:spcPts val="0"/>
              </a:spcAft>
              <a:buSzPts val="1100"/>
              <a:buChar char="»"/>
              <a:defRPr/>
            </a:lvl5pPr>
            <a:lvl6pPr indent="-298450" lvl="5" marL="2743200">
              <a:spcBef>
                <a:spcPts val="200"/>
              </a:spcBef>
              <a:spcAft>
                <a:spcPts val="0"/>
              </a:spcAft>
              <a:buSzPts val="1100"/>
              <a:buChar char="•"/>
              <a:defRPr/>
            </a:lvl6pPr>
            <a:lvl7pPr indent="-298450" lvl="6" marL="3200400">
              <a:spcBef>
                <a:spcPts val="200"/>
              </a:spcBef>
              <a:spcAft>
                <a:spcPts val="0"/>
              </a:spcAft>
              <a:buSzPts val="1100"/>
              <a:buChar char="•"/>
              <a:defRPr/>
            </a:lvl7pPr>
            <a:lvl8pPr indent="-298450" lvl="7" marL="3657600">
              <a:spcBef>
                <a:spcPts val="200"/>
              </a:spcBef>
              <a:spcAft>
                <a:spcPts val="0"/>
              </a:spcAft>
              <a:buSzPts val="1100"/>
              <a:buChar char="•"/>
              <a:defRPr/>
            </a:lvl8pPr>
            <a:lvl9pPr indent="-298450" lvl="8" marL="4114800">
              <a:spcBef>
                <a:spcPts val="200"/>
              </a:spcBef>
              <a:spcAft>
                <a:spcPts val="0"/>
              </a:spcAft>
              <a:buSzPts val="1100"/>
              <a:buChar char="•"/>
              <a:defRPr/>
            </a:lvl9pPr>
          </a:lstStyle>
          <a:p/>
        </p:txBody>
      </p:sp>
      <p:sp>
        <p:nvSpPr>
          <p:cNvPr id="741" name="Google Shape;741;p65"/>
          <p:cNvSpPr txBox="1"/>
          <p:nvPr>
            <p:ph idx="14" type="subTitle"/>
          </p:nvPr>
        </p:nvSpPr>
        <p:spPr>
          <a:xfrm>
            <a:off x="3529906" y="3873563"/>
            <a:ext cx="1814100" cy="591600"/>
          </a:xfrm>
          <a:prstGeom prst="rect">
            <a:avLst/>
          </a:prstGeom>
        </p:spPr>
        <p:txBody>
          <a:bodyPr anchorCtr="0" anchor="t" bIns="22850" lIns="45725" spcFirstLastPara="1" rIns="45725" wrap="square" tIns="22850">
            <a:normAutofit/>
          </a:bodyPr>
          <a:lstStyle>
            <a:lvl1pPr lvl="0">
              <a:spcBef>
                <a:spcPts val="300"/>
              </a:spcBef>
              <a:spcAft>
                <a:spcPts val="0"/>
              </a:spcAft>
              <a:buSzPts val="2200"/>
              <a:buNone/>
              <a:defRPr/>
            </a:lvl1pPr>
            <a:lvl2pPr lvl="1">
              <a:spcBef>
                <a:spcPts val="300"/>
              </a:spcBef>
              <a:spcAft>
                <a:spcPts val="0"/>
              </a:spcAft>
              <a:buSzPts val="1100"/>
              <a:buNone/>
              <a:defRPr/>
            </a:lvl2pPr>
            <a:lvl3pPr lvl="2">
              <a:spcBef>
                <a:spcPts val="200"/>
              </a:spcBef>
              <a:spcAft>
                <a:spcPts val="0"/>
              </a:spcAft>
              <a:buSzPts val="1100"/>
              <a:buNone/>
              <a:defRPr/>
            </a:lvl3pPr>
            <a:lvl4pPr lvl="3">
              <a:spcBef>
                <a:spcPts val="200"/>
              </a:spcBef>
              <a:spcAft>
                <a:spcPts val="0"/>
              </a:spcAft>
              <a:buSzPts val="1100"/>
              <a:buNone/>
              <a:defRPr/>
            </a:lvl4pPr>
            <a:lvl5pPr lvl="4">
              <a:spcBef>
                <a:spcPts val="200"/>
              </a:spcBef>
              <a:spcAft>
                <a:spcPts val="0"/>
              </a:spcAft>
              <a:buSzPts val="1100"/>
              <a:buNone/>
              <a:defRPr/>
            </a:lvl5pPr>
            <a:lvl6pPr lvl="5">
              <a:spcBef>
                <a:spcPts val="200"/>
              </a:spcBef>
              <a:spcAft>
                <a:spcPts val="0"/>
              </a:spcAft>
              <a:buSzPts val="1100"/>
              <a:buNone/>
              <a:defRPr/>
            </a:lvl6pPr>
            <a:lvl7pPr lvl="6">
              <a:spcBef>
                <a:spcPts val="200"/>
              </a:spcBef>
              <a:spcAft>
                <a:spcPts val="0"/>
              </a:spcAft>
              <a:buSzPts val="1100"/>
              <a:buNone/>
              <a:defRPr/>
            </a:lvl7pPr>
            <a:lvl8pPr lvl="7">
              <a:spcBef>
                <a:spcPts val="200"/>
              </a:spcBef>
              <a:spcAft>
                <a:spcPts val="0"/>
              </a:spcAft>
              <a:buSzPts val="1100"/>
              <a:buNone/>
              <a:defRPr/>
            </a:lvl8pPr>
            <a:lvl9pPr lvl="8">
              <a:spcBef>
                <a:spcPts val="200"/>
              </a:spcBef>
              <a:spcAft>
                <a:spcPts val="0"/>
              </a:spcAft>
              <a:buSzPts val="1100"/>
              <a:buNone/>
              <a:defRPr/>
            </a:lvl9pPr>
          </a:lstStyle>
          <a:p/>
        </p:txBody>
      </p:sp>
      <p:sp>
        <p:nvSpPr>
          <p:cNvPr id="742" name="Google Shape;742;p65"/>
          <p:cNvSpPr txBox="1"/>
          <p:nvPr>
            <p:ph idx="15" type="subTitle"/>
          </p:nvPr>
        </p:nvSpPr>
        <p:spPr>
          <a:xfrm>
            <a:off x="3522256" y="4615925"/>
            <a:ext cx="1227900" cy="272700"/>
          </a:xfrm>
          <a:prstGeom prst="rect">
            <a:avLst/>
          </a:prstGeom>
        </p:spPr>
        <p:txBody>
          <a:bodyPr anchorCtr="0" anchor="t" bIns="22850" lIns="45725" spcFirstLastPara="1" rIns="45725" wrap="square" tIns="22850">
            <a:normAutofit/>
          </a:bodyPr>
          <a:lstStyle>
            <a:lvl1pPr lvl="0">
              <a:spcBef>
                <a:spcPts val="300"/>
              </a:spcBef>
              <a:spcAft>
                <a:spcPts val="0"/>
              </a:spcAft>
              <a:buSzPts val="2200"/>
              <a:buNone/>
              <a:defRPr b="0"/>
            </a:lvl1pPr>
            <a:lvl2pPr lvl="1">
              <a:spcBef>
                <a:spcPts val="300"/>
              </a:spcBef>
              <a:spcAft>
                <a:spcPts val="0"/>
              </a:spcAft>
              <a:buSzPts val="1100"/>
              <a:buNone/>
              <a:defRPr/>
            </a:lvl2pPr>
            <a:lvl3pPr lvl="2">
              <a:spcBef>
                <a:spcPts val="200"/>
              </a:spcBef>
              <a:spcAft>
                <a:spcPts val="0"/>
              </a:spcAft>
              <a:buSzPts val="1100"/>
              <a:buNone/>
              <a:defRPr/>
            </a:lvl3pPr>
            <a:lvl4pPr lvl="3">
              <a:spcBef>
                <a:spcPts val="200"/>
              </a:spcBef>
              <a:spcAft>
                <a:spcPts val="0"/>
              </a:spcAft>
              <a:buSzPts val="1100"/>
              <a:buNone/>
              <a:defRPr/>
            </a:lvl4pPr>
            <a:lvl5pPr lvl="4">
              <a:spcBef>
                <a:spcPts val="200"/>
              </a:spcBef>
              <a:spcAft>
                <a:spcPts val="0"/>
              </a:spcAft>
              <a:buSzPts val="1100"/>
              <a:buNone/>
              <a:defRPr/>
            </a:lvl5pPr>
            <a:lvl6pPr lvl="5">
              <a:spcBef>
                <a:spcPts val="200"/>
              </a:spcBef>
              <a:spcAft>
                <a:spcPts val="0"/>
              </a:spcAft>
              <a:buSzPts val="1100"/>
              <a:buNone/>
              <a:defRPr/>
            </a:lvl6pPr>
            <a:lvl7pPr lvl="6">
              <a:spcBef>
                <a:spcPts val="200"/>
              </a:spcBef>
              <a:spcAft>
                <a:spcPts val="0"/>
              </a:spcAft>
              <a:buSzPts val="1100"/>
              <a:buNone/>
              <a:defRPr/>
            </a:lvl7pPr>
            <a:lvl8pPr lvl="7">
              <a:spcBef>
                <a:spcPts val="200"/>
              </a:spcBef>
              <a:spcAft>
                <a:spcPts val="0"/>
              </a:spcAft>
              <a:buSzPts val="1100"/>
              <a:buNone/>
              <a:defRPr/>
            </a:lvl8pPr>
            <a:lvl9pPr lvl="8">
              <a:spcBef>
                <a:spcPts val="200"/>
              </a:spcBef>
              <a:spcAft>
                <a:spcPts val="0"/>
              </a:spcAft>
              <a:buSzPts val="1100"/>
              <a:buNone/>
              <a:defRPr/>
            </a:lvl9pPr>
          </a:lstStyle>
          <a:p/>
        </p:txBody>
      </p:sp>
      <p:sp>
        <p:nvSpPr>
          <p:cNvPr id="743" name="Google Shape;743;p65"/>
          <p:cNvSpPr txBox="1"/>
          <p:nvPr>
            <p:ph idx="16" type="body"/>
          </p:nvPr>
        </p:nvSpPr>
        <p:spPr>
          <a:xfrm>
            <a:off x="6309369" y="3561100"/>
            <a:ext cx="1461300" cy="161700"/>
          </a:xfrm>
          <a:prstGeom prst="rect">
            <a:avLst/>
          </a:prstGeom>
        </p:spPr>
        <p:txBody>
          <a:bodyPr anchorCtr="0" anchor="t" bIns="22850" lIns="45725" spcFirstLastPara="1" rIns="45725" wrap="square" tIns="22850">
            <a:normAutofit/>
          </a:bodyPr>
          <a:lstStyle>
            <a:lvl1pPr indent="-298450" lvl="0" marL="457200">
              <a:spcBef>
                <a:spcPts val="300"/>
              </a:spcBef>
              <a:spcAft>
                <a:spcPts val="0"/>
              </a:spcAft>
              <a:buSzPts val="1100"/>
              <a:buChar char="•"/>
              <a:defRPr b="0" sz="1100"/>
            </a:lvl1pPr>
            <a:lvl2pPr indent="-298450" lvl="1" marL="914400">
              <a:spcBef>
                <a:spcPts val="300"/>
              </a:spcBef>
              <a:spcAft>
                <a:spcPts val="0"/>
              </a:spcAft>
              <a:buSzPts val="1100"/>
              <a:buChar char="–"/>
              <a:defRPr/>
            </a:lvl2pPr>
            <a:lvl3pPr indent="-298450" lvl="2" marL="1371600">
              <a:spcBef>
                <a:spcPts val="200"/>
              </a:spcBef>
              <a:spcAft>
                <a:spcPts val="0"/>
              </a:spcAft>
              <a:buSzPts val="1100"/>
              <a:buChar char="•"/>
              <a:defRPr/>
            </a:lvl3pPr>
            <a:lvl4pPr indent="-298450" lvl="3" marL="1828800">
              <a:spcBef>
                <a:spcPts val="200"/>
              </a:spcBef>
              <a:spcAft>
                <a:spcPts val="0"/>
              </a:spcAft>
              <a:buSzPts val="1100"/>
              <a:buChar char="–"/>
              <a:defRPr/>
            </a:lvl4pPr>
            <a:lvl5pPr indent="-298450" lvl="4" marL="2286000">
              <a:spcBef>
                <a:spcPts val="200"/>
              </a:spcBef>
              <a:spcAft>
                <a:spcPts val="0"/>
              </a:spcAft>
              <a:buSzPts val="1100"/>
              <a:buChar char="»"/>
              <a:defRPr/>
            </a:lvl5pPr>
            <a:lvl6pPr indent="-298450" lvl="5" marL="2743200">
              <a:spcBef>
                <a:spcPts val="200"/>
              </a:spcBef>
              <a:spcAft>
                <a:spcPts val="0"/>
              </a:spcAft>
              <a:buSzPts val="1100"/>
              <a:buChar char="•"/>
              <a:defRPr/>
            </a:lvl6pPr>
            <a:lvl7pPr indent="-298450" lvl="6" marL="3200400">
              <a:spcBef>
                <a:spcPts val="200"/>
              </a:spcBef>
              <a:spcAft>
                <a:spcPts val="0"/>
              </a:spcAft>
              <a:buSzPts val="1100"/>
              <a:buChar char="•"/>
              <a:defRPr/>
            </a:lvl7pPr>
            <a:lvl8pPr indent="-298450" lvl="7" marL="3657600">
              <a:spcBef>
                <a:spcPts val="200"/>
              </a:spcBef>
              <a:spcAft>
                <a:spcPts val="0"/>
              </a:spcAft>
              <a:buSzPts val="1100"/>
              <a:buChar char="•"/>
              <a:defRPr/>
            </a:lvl8pPr>
            <a:lvl9pPr indent="-298450" lvl="8" marL="4114800">
              <a:spcBef>
                <a:spcPts val="200"/>
              </a:spcBef>
              <a:spcAft>
                <a:spcPts val="0"/>
              </a:spcAft>
              <a:buSzPts val="1100"/>
              <a:buChar char="•"/>
              <a:defRPr/>
            </a:lvl9pPr>
          </a:lstStyle>
          <a:p/>
        </p:txBody>
      </p:sp>
      <p:sp>
        <p:nvSpPr>
          <p:cNvPr id="744" name="Google Shape;744;p65"/>
          <p:cNvSpPr txBox="1"/>
          <p:nvPr>
            <p:ph idx="17" type="subTitle"/>
          </p:nvPr>
        </p:nvSpPr>
        <p:spPr>
          <a:xfrm>
            <a:off x="6616044" y="3873563"/>
            <a:ext cx="1814100" cy="591600"/>
          </a:xfrm>
          <a:prstGeom prst="rect">
            <a:avLst/>
          </a:prstGeom>
        </p:spPr>
        <p:txBody>
          <a:bodyPr anchorCtr="0" anchor="t" bIns="22850" lIns="45725" spcFirstLastPara="1" rIns="45725" wrap="square" tIns="22850">
            <a:normAutofit/>
          </a:bodyPr>
          <a:lstStyle>
            <a:lvl1pPr lvl="0">
              <a:spcBef>
                <a:spcPts val="300"/>
              </a:spcBef>
              <a:spcAft>
                <a:spcPts val="0"/>
              </a:spcAft>
              <a:buSzPts val="2200"/>
              <a:buNone/>
              <a:defRPr/>
            </a:lvl1pPr>
            <a:lvl2pPr lvl="1">
              <a:spcBef>
                <a:spcPts val="300"/>
              </a:spcBef>
              <a:spcAft>
                <a:spcPts val="0"/>
              </a:spcAft>
              <a:buSzPts val="1100"/>
              <a:buNone/>
              <a:defRPr/>
            </a:lvl2pPr>
            <a:lvl3pPr lvl="2">
              <a:spcBef>
                <a:spcPts val="200"/>
              </a:spcBef>
              <a:spcAft>
                <a:spcPts val="0"/>
              </a:spcAft>
              <a:buSzPts val="1100"/>
              <a:buNone/>
              <a:defRPr/>
            </a:lvl3pPr>
            <a:lvl4pPr lvl="3">
              <a:spcBef>
                <a:spcPts val="200"/>
              </a:spcBef>
              <a:spcAft>
                <a:spcPts val="0"/>
              </a:spcAft>
              <a:buSzPts val="1100"/>
              <a:buNone/>
              <a:defRPr/>
            </a:lvl4pPr>
            <a:lvl5pPr lvl="4">
              <a:spcBef>
                <a:spcPts val="200"/>
              </a:spcBef>
              <a:spcAft>
                <a:spcPts val="0"/>
              </a:spcAft>
              <a:buSzPts val="1100"/>
              <a:buNone/>
              <a:defRPr/>
            </a:lvl5pPr>
            <a:lvl6pPr lvl="5">
              <a:spcBef>
                <a:spcPts val="200"/>
              </a:spcBef>
              <a:spcAft>
                <a:spcPts val="0"/>
              </a:spcAft>
              <a:buSzPts val="1100"/>
              <a:buNone/>
              <a:defRPr/>
            </a:lvl6pPr>
            <a:lvl7pPr lvl="6">
              <a:spcBef>
                <a:spcPts val="200"/>
              </a:spcBef>
              <a:spcAft>
                <a:spcPts val="0"/>
              </a:spcAft>
              <a:buSzPts val="1100"/>
              <a:buNone/>
              <a:defRPr/>
            </a:lvl7pPr>
            <a:lvl8pPr lvl="7">
              <a:spcBef>
                <a:spcPts val="200"/>
              </a:spcBef>
              <a:spcAft>
                <a:spcPts val="0"/>
              </a:spcAft>
              <a:buSzPts val="1100"/>
              <a:buNone/>
              <a:defRPr/>
            </a:lvl8pPr>
            <a:lvl9pPr lvl="8">
              <a:spcBef>
                <a:spcPts val="200"/>
              </a:spcBef>
              <a:spcAft>
                <a:spcPts val="0"/>
              </a:spcAft>
              <a:buSzPts val="1100"/>
              <a:buNone/>
              <a:defRPr/>
            </a:lvl9pPr>
          </a:lstStyle>
          <a:p/>
        </p:txBody>
      </p:sp>
      <p:sp>
        <p:nvSpPr>
          <p:cNvPr id="745" name="Google Shape;745;p65"/>
          <p:cNvSpPr txBox="1"/>
          <p:nvPr>
            <p:ph idx="18" type="subTitle"/>
          </p:nvPr>
        </p:nvSpPr>
        <p:spPr>
          <a:xfrm>
            <a:off x="6608394" y="4615925"/>
            <a:ext cx="1227900" cy="272700"/>
          </a:xfrm>
          <a:prstGeom prst="rect">
            <a:avLst/>
          </a:prstGeom>
        </p:spPr>
        <p:txBody>
          <a:bodyPr anchorCtr="0" anchor="t" bIns="22850" lIns="45725" spcFirstLastPara="1" rIns="45725" wrap="square" tIns="22850">
            <a:normAutofit/>
          </a:bodyPr>
          <a:lstStyle>
            <a:lvl1pPr lvl="0">
              <a:spcBef>
                <a:spcPts val="300"/>
              </a:spcBef>
              <a:spcAft>
                <a:spcPts val="0"/>
              </a:spcAft>
              <a:buSzPts val="2200"/>
              <a:buNone/>
              <a:defRPr b="0"/>
            </a:lvl1pPr>
            <a:lvl2pPr lvl="1">
              <a:spcBef>
                <a:spcPts val="300"/>
              </a:spcBef>
              <a:spcAft>
                <a:spcPts val="0"/>
              </a:spcAft>
              <a:buSzPts val="1100"/>
              <a:buNone/>
              <a:defRPr/>
            </a:lvl2pPr>
            <a:lvl3pPr lvl="2">
              <a:spcBef>
                <a:spcPts val="200"/>
              </a:spcBef>
              <a:spcAft>
                <a:spcPts val="0"/>
              </a:spcAft>
              <a:buSzPts val="1100"/>
              <a:buNone/>
              <a:defRPr/>
            </a:lvl3pPr>
            <a:lvl4pPr lvl="3">
              <a:spcBef>
                <a:spcPts val="200"/>
              </a:spcBef>
              <a:spcAft>
                <a:spcPts val="0"/>
              </a:spcAft>
              <a:buSzPts val="1100"/>
              <a:buNone/>
              <a:defRPr/>
            </a:lvl4pPr>
            <a:lvl5pPr lvl="4">
              <a:spcBef>
                <a:spcPts val="200"/>
              </a:spcBef>
              <a:spcAft>
                <a:spcPts val="0"/>
              </a:spcAft>
              <a:buSzPts val="1100"/>
              <a:buNone/>
              <a:defRPr/>
            </a:lvl5pPr>
            <a:lvl6pPr lvl="5">
              <a:spcBef>
                <a:spcPts val="200"/>
              </a:spcBef>
              <a:spcAft>
                <a:spcPts val="0"/>
              </a:spcAft>
              <a:buSzPts val="1100"/>
              <a:buNone/>
              <a:defRPr/>
            </a:lvl6pPr>
            <a:lvl7pPr lvl="6">
              <a:spcBef>
                <a:spcPts val="200"/>
              </a:spcBef>
              <a:spcAft>
                <a:spcPts val="0"/>
              </a:spcAft>
              <a:buSzPts val="1100"/>
              <a:buNone/>
              <a:defRPr/>
            </a:lvl7pPr>
            <a:lvl8pPr lvl="7">
              <a:spcBef>
                <a:spcPts val="200"/>
              </a:spcBef>
              <a:spcAft>
                <a:spcPts val="0"/>
              </a:spcAft>
              <a:buSzPts val="1100"/>
              <a:buNone/>
              <a:defRPr/>
            </a:lvl8pPr>
            <a:lvl9pPr lvl="8">
              <a:spcBef>
                <a:spcPts val="200"/>
              </a:spcBef>
              <a:spcAft>
                <a:spcPts val="0"/>
              </a:spcAft>
              <a:buSzPts val="1100"/>
              <a:buNone/>
              <a:defRPr/>
            </a:lvl9pPr>
          </a:lstStyle>
          <a:p/>
        </p:txBody>
      </p:sp>
      <p:sp>
        <p:nvSpPr>
          <p:cNvPr id="746" name="Google Shape;746;p65"/>
          <p:cNvSpPr txBox="1"/>
          <p:nvPr>
            <p:ph idx="19" type="body"/>
          </p:nvPr>
        </p:nvSpPr>
        <p:spPr>
          <a:xfrm>
            <a:off x="6309356" y="926900"/>
            <a:ext cx="1461300" cy="161700"/>
          </a:xfrm>
          <a:prstGeom prst="rect">
            <a:avLst/>
          </a:prstGeom>
        </p:spPr>
        <p:txBody>
          <a:bodyPr anchorCtr="0" anchor="t" bIns="22850" lIns="45725" spcFirstLastPara="1" rIns="45725" wrap="square" tIns="22850">
            <a:normAutofit/>
          </a:bodyPr>
          <a:lstStyle>
            <a:lvl1pPr indent="-298450" lvl="0" marL="457200">
              <a:spcBef>
                <a:spcPts val="300"/>
              </a:spcBef>
              <a:spcAft>
                <a:spcPts val="0"/>
              </a:spcAft>
              <a:buSzPts val="1100"/>
              <a:buChar char="•"/>
              <a:defRPr b="0" sz="1100"/>
            </a:lvl1pPr>
            <a:lvl2pPr indent="-298450" lvl="1" marL="914400">
              <a:spcBef>
                <a:spcPts val="300"/>
              </a:spcBef>
              <a:spcAft>
                <a:spcPts val="0"/>
              </a:spcAft>
              <a:buSzPts val="1100"/>
              <a:buChar char="–"/>
              <a:defRPr/>
            </a:lvl2pPr>
            <a:lvl3pPr indent="-298450" lvl="2" marL="1371600">
              <a:spcBef>
                <a:spcPts val="200"/>
              </a:spcBef>
              <a:spcAft>
                <a:spcPts val="0"/>
              </a:spcAft>
              <a:buSzPts val="1100"/>
              <a:buChar char="•"/>
              <a:defRPr/>
            </a:lvl3pPr>
            <a:lvl4pPr indent="-298450" lvl="3" marL="1828800">
              <a:spcBef>
                <a:spcPts val="200"/>
              </a:spcBef>
              <a:spcAft>
                <a:spcPts val="0"/>
              </a:spcAft>
              <a:buSzPts val="1100"/>
              <a:buChar char="–"/>
              <a:defRPr/>
            </a:lvl4pPr>
            <a:lvl5pPr indent="-298450" lvl="4" marL="2286000">
              <a:spcBef>
                <a:spcPts val="200"/>
              </a:spcBef>
              <a:spcAft>
                <a:spcPts val="0"/>
              </a:spcAft>
              <a:buSzPts val="1100"/>
              <a:buChar char="»"/>
              <a:defRPr/>
            </a:lvl5pPr>
            <a:lvl6pPr indent="-298450" lvl="5" marL="2743200">
              <a:spcBef>
                <a:spcPts val="200"/>
              </a:spcBef>
              <a:spcAft>
                <a:spcPts val="0"/>
              </a:spcAft>
              <a:buSzPts val="1100"/>
              <a:buChar char="•"/>
              <a:defRPr/>
            </a:lvl6pPr>
            <a:lvl7pPr indent="-298450" lvl="6" marL="3200400">
              <a:spcBef>
                <a:spcPts val="200"/>
              </a:spcBef>
              <a:spcAft>
                <a:spcPts val="0"/>
              </a:spcAft>
              <a:buSzPts val="1100"/>
              <a:buChar char="•"/>
              <a:defRPr/>
            </a:lvl7pPr>
            <a:lvl8pPr indent="-298450" lvl="7" marL="3657600">
              <a:spcBef>
                <a:spcPts val="200"/>
              </a:spcBef>
              <a:spcAft>
                <a:spcPts val="0"/>
              </a:spcAft>
              <a:buSzPts val="1100"/>
              <a:buChar char="•"/>
              <a:defRPr/>
            </a:lvl8pPr>
            <a:lvl9pPr indent="-298450" lvl="8" marL="4114800">
              <a:spcBef>
                <a:spcPts val="200"/>
              </a:spcBef>
              <a:spcAft>
                <a:spcPts val="0"/>
              </a:spcAft>
              <a:buSzPts val="1100"/>
              <a:buChar char="•"/>
              <a:defRPr/>
            </a:lvl9pPr>
          </a:lstStyle>
          <a:p/>
        </p:txBody>
      </p:sp>
      <p:sp>
        <p:nvSpPr>
          <p:cNvPr id="747" name="Google Shape;747;p65"/>
          <p:cNvSpPr txBox="1"/>
          <p:nvPr>
            <p:ph idx="20" type="subTitle"/>
          </p:nvPr>
        </p:nvSpPr>
        <p:spPr>
          <a:xfrm>
            <a:off x="6616031" y="1239363"/>
            <a:ext cx="1814100" cy="591600"/>
          </a:xfrm>
          <a:prstGeom prst="rect">
            <a:avLst/>
          </a:prstGeom>
        </p:spPr>
        <p:txBody>
          <a:bodyPr anchorCtr="0" anchor="t" bIns="22850" lIns="45725" spcFirstLastPara="1" rIns="45725" wrap="square" tIns="22850">
            <a:normAutofit/>
          </a:bodyPr>
          <a:lstStyle>
            <a:lvl1pPr lvl="0">
              <a:spcBef>
                <a:spcPts val="300"/>
              </a:spcBef>
              <a:spcAft>
                <a:spcPts val="0"/>
              </a:spcAft>
              <a:buSzPts val="2200"/>
              <a:buNone/>
              <a:defRPr/>
            </a:lvl1pPr>
            <a:lvl2pPr lvl="1">
              <a:spcBef>
                <a:spcPts val="300"/>
              </a:spcBef>
              <a:spcAft>
                <a:spcPts val="0"/>
              </a:spcAft>
              <a:buSzPts val="1100"/>
              <a:buNone/>
              <a:defRPr/>
            </a:lvl2pPr>
            <a:lvl3pPr lvl="2">
              <a:spcBef>
                <a:spcPts val="200"/>
              </a:spcBef>
              <a:spcAft>
                <a:spcPts val="0"/>
              </a:spcAft>
              <a:buSzPts val="1100"/>
              <a:buNone/>
              <a:defRPr/>
            </a:lvl3pPr>
            <a:lvl4pPr lvl="3">
              <a:spcBef>
                <a:spcPts val="200"/>
              </a:spcBef>
              <a:spcAft>
                <a:spcPts val="0"/>
              </a:spcAft>
              <a:buSzPts val="1100"/>
              <a:buNone/>
              <a:defRPr/>
            </a:lvl4pPr>
            <a:lvl5pPr lvl="4">
              <a:spcBef>
                <a:spcPts val="200"/>
              </a:spcBef>
              <a:spcAft>
                <a:spcPts val="0"/>
              </a:spcAft>
              <a:buSzPts val="1100"/>
              <a:buNone/>
              <a:defRPr/>
            </a:lvl5pPr>
            <a:lvl6pPr lvl="5">
              <a:spcBef>
                <a:spcPts val="200"/>
              </a:spcBef>
              <a:spcAft>
                <a:spcPts val="0"/>
              </a:spcAft>
              <a:buSzPts val="1100"/>
              <a:buNone/>
              <a:defRPr/>
            </a:lvl6pPr>
            <a:lvl7pPr lvl="6">
              <a:spcBef>
                <a:spcPts val="200"/>
              </a:spcBef>
              <a:spcAft>
                <a:spcPts val="0"/>
              </a:spcAft>
              <a:buSzPts val="1100"/>
              <a:buNone/>
              <a:defRPr/>
            </a:lvl7pPr>
            <a:lvl8pPr lvl="7">
              <a:spcBef>
                <a:spcPts val="200"/>
              </a:spcBef>
              <a:spcAft>
                <a:spcPts val="0"/>
              </a:spcAft>
              <a:buSzPts val="1100"/>
              <a:buNone/>
              <a:defRPr/>
            </a:lvl8pPr>
            <a:lvl9pPr lvl="8">
              <a:spcBef>
                <a:spcPts val="200"/>
              </a:spcBef>
              <a:spcAft>
                <a:spcPts val="0"/>
              </a:spcAft>
              <a:buSzPts val="1100"/>
              <a:buNone/>
              <a:defRPr/>
            </a:lvl9pPr>
          </a:lstStyle>
          <a:p/>
        </p:txBody>
      </p:sp>
      <p:sp>
        <p:nvSpPr>
          <p:cNvPr id="748" name="Google Shape;748;p65"/>
          <p:cNvSpPr txBox="1"/>
          <p:nvPr>
            <p:ph idx="21" type="subTitle"/>
          </p:nvPr>
        </p:nvSpPr>
        <p:spPr>
          <a:xfrm>
            <a:off x="6608381" y="1981725"/>
            <a:ext cx="1227900" cy="272700"/>
          </a:xfrm>
          <a:prstGeom prst="rect">
            <a:avLst/>
          </a:prstGeom>
        </p:spPr>
        <p:txBody>
          <a:bodyPr anchorCtr="0" anchor="t" bIns="22850" lIns="45725" spcFirstLastPara="1" rIns="45725" wrap="square" tIns="22850">
            <a:normAutofit/>
          </a:bodyPr>
          <a:lstStyle>
            <a:lvl1pPr lvl="0">
              <a:spcBef>
                <a:spcPts val="300"/>
              </a:spcBef>
              <a:spcAft>
                <a:spcPts val="0"/>
              </a:spcAft>
              <a:buSzPts val="2200"/>
              <a:buNone/>
              <a:defRPr b="0"/>
            </a:lvl1pPr>
            <a:lvl2pPr lvl="1">
              <a:spcBef>
                <a:spcPts val="300"/>
              </a:spcBef>
              <a:spcAft>
                <a:spcPts val="0"/>
              </a:spcAft>
              <a:buSzPts val="1100"/>
              <a:buNone/>
              <a:defRPr/>
            </a:lvl2pPr>
            <a:lvl3pPr lvl="2">
              <a:spcBef>
                <a:spcPts val="200"/>
              </a:spcBef>
              <a:spcAft>
                <a:spcPts val="0"/>
              </a:spcAft>
              <a:buSzPts val="1100"/>
              <a:buNone/>
              <a:defRPr/>
            </a:lvl3pPr>
            <a:lvl4pPr lvl="3">
              <a:spcBef>
                <a:spcPts val="200"/>
              </a:spcBef>
              <a:spcAft>
                <a:spcPts val="0"/>
              </a:spcAft>
              <a:buSzPts val="1100"/>
              <a:buNone/>
              <a:defRPr/>
            </a:lvl4pPr>
            <a:lvl5pPr lvl="4">
              <a:spcBef>
                <a:spcPts val="200"/>
              </a:spcBef>
              <a:spcAft>
                <a:spcPts val="0"/>
              </a:spcAft>
              <a:buSzPts val="1100"/>
              <a:buNone/>
              <a:defRPr/>
            </a:lvl5pPr>
            <a:lvl6pPr lvl="5">
              <a:spcBef>
                <a:spcPts val="200"/>
              </a:spcBef>
              <a:spcAft>
                <a:spcPts val="0"/>
              </a:spcAft>
              <a:buSzPts val="1100"/>
              <a:buNone/>
              <a:defRPr/>
            </a:lvl6pPr>
            <a:lvl7pPr lvl="6">
              <a:spcBef>
                <a:spcPts val="200"/>
              </a:spcBef>
              <a:spcAft>
                <a:spcPts val="0"/>
              </a:spcAft>
              <a:buSzPts val="1100"/>
              <a:buNone/>
              <a:defRPr/>
            </a:lvl7pPr>
            <a:lvl8pPr lvl="7">
              <a:spcBef>
                <a:spcPts val="200"/>
              </a:spcBef>
              <a:spcAft>
                <a:spcPts val="0"/>
              </a:spcAft>
              <a:buSzPts val="1100"/>
              <a:buNone/>
              <a:defRPr/>
            </a:lvl8pPr>
            <a:lvl9pPr lvl="8">
              <a:spcBef>
                <a:spcPts val="200"/>
              </a:spcBef>
              <a:spcAft>
                <a:spcPts val="0"/>
              </a:spcAft>
              <a:buSzPts val="1100"/>
              <a:buNone/>
              <a:defRPr/>
            </a:lvl9pPr>
          </a:lstStyle>
          <a:p/>
        </p:txBody>
      </p:sp>
      <p:sp>
        <p:nvSpPr>
          <p:cNvPr id="749" name="Google Shape;749;p65"/>
          <p:cNvSpPr txBox="1"/>
          <p:nvPr>
            <p:ph idx="22" type="body"/>
          </p:nvPr>
        </p:nvSpPr>
        <p:spPr>
          <a:xfrm>
            <a:off x="3223231" y="926900"/>
            <a:ext cx="1461300" cy="161700"/>
          </a:xfrm>
          <a:prstGeom prst="rect">
            <a:avLst/>
          </a:prstGeom>
        </p:spPr>
        <p:txBody>
          <a:bodyPr anchorCtr="0" anchor="t" bIns="22850" lIns="45725" spcFirstLastPara="1" rIns="45725" wrap="square" tIns="22850">
            <a:normAutofit/>
          </a:bodyPr>
          <a:lstStyle>
            <a:lvl1pPr indent="-298450" lvl="0" marL="457200">
              <a:spcBef>
                <a:spcPts val="300"/>
              </a:spcBef>
              <a:spcAft>
                <a:spcPts val="0"/>
              </a:spcAft>
              <a:buSzPts val="1100"/>
              <a:buChar char="•"/>
              <a:defRPr b="0" sz="1100"/>
            </a:lvl1pPr>
            <a:lvl2pPr indent="-298450" lvl="1" marL="914400">
              <a:spcBef>
                <a:spcPts val="300"/>
              </a:spcBef>
              <a:spcAft>
                <a:spcPts val="0"/>
              </a:spcAft>
              <a:buSzPts val="1100"/>
              <a:buChar char="–"/>
              <a:defRPr/>
            </a:lvl2pPr>
            <a:lvl3pPr indent="-298450" lvl="2" marL="1371600">
              <a:spcBef>
                <a:spcPts val="200"/>
              </a:spcBef>
              <a:spcAft>
                <a:spcPts val="0"/>
              </a:spcAft>
              <a:buSzPts val="1100"/>
              <a:buChar char="•"/>
              <a:defRPr/>
            </a:lvl3pPr>
            <a:lvl4pPr indent="-298450" lvl="3" marL="1828800">
              <a:spcBef>
                <a:spcPts val="200"/>
              </a:spcBef>
              <a:spcAft>
                <a:spcPts val="0"/>
              </a:spcAft>
              <a:buSzPts val="1100"/>
              <a:buChar char="–"/>
              <a:defRPr/>
            </a:lvl4pPr>
            <a:lvl5pPr indent="-298450" lvl="4" marL="2286000">
              <a:spcBef>
                <a:spcPts val="200"/>
              </a:spcBef>
              <a:spcAft>
                <a:spcPts val="0"/>
              </a:spcAft>
              <a:buSzPts val="1100"/>
              <a:buChar char="»"/>
              <a:defRPr/>
            </a:lvl5pPr>
            <a:lvl6pPr indent="-298450" lvl="5" marL="2743200">
              <a:spcBef>
                <a:spcPts val="200"/>
              </a:spcBef>
              <a:spcAft>
                <a:spcPts val="0"/>
              </a:spcAft>
              <a:buSzPts val="1100"/>
              <a:buChar char="•"/>
              <a:defRPr/>
            </a:lvl6pPr>
            <a:lvl7pPr indent="-298450" lvl="6" marL="3200400">
              <a:spcBef>
                <a:spcPts val="200"/>
              </a:spcBef>
              <a:spcAft>
                <a:spcPts val="0"/>
              </a:spcAft>
              <a:buSzPts val="1100"/>
              <a:buChar char="•"/>
              <a:defRPr/>
            </a:lvl7pPr>
            <a:lvl8pPr indent="-298450" lvl="7" marL="3657600">
              <a:spcBef>
                <a:spcPts val="200"/>
              </a:spcBef>
              <a:spcAft>
                <a:spcPts val="0"/>
              </a:spcAft>
              <a:buSzPts val="1100"/>
              <a:buChar char="•"/>
              <a:defRPr/>
            </a:lvl8pPr>
            <a:lvl9pPr indent="-298450" lvl="8" marL="4114800">
              <a:spcBef>
                <a:spcPts val="200"/>
              </a:spcBef>
              <a:spcAft>
                <a:spcPts val="0"/>
              </a:spcAft>
              <a:buSzPts val="1100"/>
              <a:buChar char="•"/>
              <a:defRPr/>
            </a:lvl9pPr>
          </a:lstStyle>
          <a:p/>
        </p:txBody>
      </p:sp>
      <p:sp>
        <p:nvSpPr>
          <p:cNvPr id="750" name="Google Shape;750;p65"/>
          <p:cNvSpPr txBox="1"/>
          <p:nvPr>
            <p:ph idx="23" type="subTitle"/>
          </p:nvPr>
        </p:nvSpPr>
        <p:spPr>
          <a:xfrm>
            <a:off x="3529906" y="1239363"/>
            <a:ext cx="1814100" cy="591600"/>
          </a:xfrm>
          <a:prstGeom prst="rect">
            <a:avLst/>
          </a:prstGeom>
        </p:spPr>
        <p:txBody>
          <a:bodyPr anchorCtr="0" anchor="t" bIns="22850" lIns="45725" spcFirstLastPara="1" rIns="45725" wrap="square" tIns="22850">
            <a:normAutofit/>
          </a:bodyPr>
          <a:lstStyle>
            <a:lvl1pPr lvl="0">
              <a:spcBef>
                <a:spcPts val="300"/>
              </a:spcBef>
              <a:spcAft>
                <a:spcPts val="0"/>
              </a:spcAft>
              <a:buSzPts val="2200"/>
              <a:buNone/>
              <a:defRPr/>
            </a:lvl1pPr>
            <a:lvl2pPr lvl="1">
              <a:spcBef>
                <a:spcPts val="300"/>
              </a:spcBef>
              <a:spcAft>
                <a:spcPts val="0"/>
              </a:spcAft>
              <a:buSzPts val="1100"/>
              <a:buNone/>
              <a:defRPr/>
            </a:lvl2pPr>
            <a:lvl3pPr lvl="2">
              <a:spcBef>
                <a:spcPts val="200"/>
              </a:spcBef>
              <a:spcAft>
                <a:spcPts val="0"/>
              </a:spcAft>
              <a:buSzPts val="1100"/>
              <a:buNone/>
              <a:defRPr/>
            </a:lvl3pPr>
            <a:lvl4pPr lvl="3">
              <a:spcBef>
                <a:spcPts val="200"/>
              </a:spcBef>
              <a:spcAft>
                <a:spcPts val="0"/>
              </a:spcAft>
              <a:buSzPts val="1100"/>
              <a:buNone/>
              <a:defRPr/>
            </a:lvl4pPr>
            <a:lvl5pPr lvl="4">
              <a:spcBef>
                <a:spcPts val="200"/>
              </a:spcBef>
              <a:spcAft>
                <a:spcPts val="0"/>
              </a:spcAft>
              <a:buSzPts val="1100"/>
              <a:buNone/>
              <a:defRPr/>
            </a:lvl5pPr>
            <a:lvl6pPr lvl="5">
              <a:spcBef>
                <a:spcPts val="200"/>
              </a:spcBef>
              <a:spcAft>
                <a:spcPts val="0"/>
              </a:spcAft>
              <a:buSzPts val="1100"/>
              <a:buNone/>
              <a:defRPr/>
            </a:lvl6pPr>
            <a:lvl7pPr lvl="6">
              <a:spcBef>
                <a:spcPts val="200"/>
              </a:spcBef>
              <a:spcAft>
                <a:spcPts val="0"/>
              </a:spcAft>
              <a:buSzPts val="1100"/>
              <a:buNone/>
              <a:defRPr/>
            </a:lvl7pPr>
            <a:lvl8pPr lvl="7">
              <a:spcBef>
                <a:spcPts val="200"/>
              </a:spcBef>
              <a:spcAft>
                <a:spcPts val="0"/>
              </a:spcAft>
              <a:buSzPts val="1100"/>
              <a:buNone/>
              <a:defRPr/>
            </a:lvl8pPr>
            <a:lvl9pPr lvl="8">
              <a:spcBef>
                <a:spcPts val="200"/>
              </a:spcBef>
              <a:spcAft>
                <a:spcPts val="0"/>
              </a:spcAft>
              <a:buSzPts val="1100"/>
              <a:buNone/>
              <a:defRPr/>
            </a:lvl9pPr>
          </a:lstStyle>
          <a:p/>
        </p:txBody>
      </p:sp>
      <p:sp>
        <p:nvSpPr>
          <p:cNvPr id="751" name="Google Shape;751;p65"/>
          <p:cNvSpPr txBox="1"/>
          <p:nvPr>
            <p:ph idx="24" type="subTitle"/>
          </p:nvPr>
        </p:nvSpPr>
        <p:spPr>
          <a:xfrm>
            <a:off x="3522256" y="1981725"/>
            <a:ext cx="1227900" cy="272700"/>
          </a:xfrm>
          <a:prstGeom prst="rect">
            <a:avLst/>
          </a:prstGeom>
        </p:spPr>
        <p:txBody>
          <a:bodyPr anchorCtr="0" anchor="t" bIns="22850" lIns="45725" spcFirstLastPara="1" rIns="45725" wrap="square" tIns="22850">
            <a:normAutofit/>
          </a:bodyPr>
          <a:lstStyle>
            <a:lvl1pPr lvl="0">
              <a:spcBef>
                <a:spcPts val="300"/>
              </a:spcBef>
              <a:spcAft>
                <a:spcPts val="0"/>
              </a:spcAft>
              <a:buSzPts val="2200"/>
              <a:buNone/>
              <a:defRPr b="0"/>
            </a:lvl1pPr>
            <a:lvl2pPr lvl="1">
              <a:spcBef>
                <a:spcPts val="300"/>
              </a:spcBef>
              <a:spcAft>
                <a:spcPts val="0"/>
              </a:spcAft>
              <a:buSzPts val="1100"/>
              <a:buNone/>
              <a:defRPr/>
            </a:lvl2pPr>
            <a:lvl3pPr lvl="2">
              <a:spcBef>
                <a:spcPts val="200"/>
              </a:spcBef>
              <a:spcAft>
                <a:spcPts val="0"/>
              </a:spcAft>
              <a:buSzPts val="1100"/>
              <a:buNone/>
              <a:defRPr/>
            </a:lvl3pPr>
            <a:lvl4pPr lvl="3">
              <a:spcBef>
                <a:spcPts val="200"/>
              </a:spcBef>
              <a:spcAft>
                <a:spcPts val="0"/>
              </a:spcAft>
              <a:buSzPts val="1100"/>
              <a:buNone/>
              <a:defRPr/>
            </a:lvl4pPr>
            <a:lvl5pPr lvl="4">
              <a:spcBef>
                <a:spcPts val="200"/>
              </a:spcBef>
              <a:spcAft>
                <a:spcPts val="0"/>
              </a:spcAft>
              <a:buSzPts val="1100"/>
              <a:buNone/>
              <a:defRPr/>
            </a:lvl5pPr>
            <a:lvl6pPr lvl="5">
              <a:spcBef>
                <a:spcPts val="200"/>
              </a:spcBef>
              <a:spcAft>
                <a:spcPts val="0"/>
              </a:spcAft>
              <a:buSzPts val="1100"/>
              <a:buNone/>
              <a:defRPr/>
            </a:lvl6pPr>
            <a:lvl7pPr lvl="6">
              <a:spcBef>
                <a:spcPts val="200"/>
              </a:spcBef>
              <a:spcAft>
                <a:spcPts val="0"/>
              </a:spcAft>
              <a:buSzPts val="1100"/>
              <a:buNone/>
              <a:defRPr/>
            </a:lvl7pPr>
            <a:lvl8pPr lvl="7">
              <a:spcBef>
                <a:spcPts val="200"/>
              </a:spcBef>
              <a:spcAft>
                <a:spcPts val="0"/>
              </a:spcAft>
              <a:buSzPts val="1100"/>
              <a:buNone/>
              <a:defRPr/>
            </a:lvl8pPr>
            <a:lvl9pPr lvl="8">
              <a:spcBef>
                <a:spcPts val="200"/>
              </a:spcBef>
              <a:spcAft>
                <a:spcPts val="0"/>
              </a:spcAft>
              <a:buSzPts val="1100"/>
              <a:buNone/>
              <a:defRPr/>
            </a:lvl9pPr>
          </a:lstStyle>
          <a:p/>
        </p:txBody>
      </p:sp>
      <p:sp>
        <p:nvSpPr>
          <p:cNvPr id="752" name="Google Shape;752;p65"/>
          <p:cNvSpPr txBox="1"/>
          <p:nvPr>
            <p:ph idx="25" type="body"/>
          </p:nvPr>
        </p:nvSpPr>
        <p:spPr>
          <a:xfrm>
            <a:off x="137106" y="926900"/>
            <a:ext cx="1461300" cy="161700"/>
          </a:xfrm>
          <a:prstGeom prst="rect">
            <a:avLst/>
          </a:prstGeom>
        </p:spPr>
        <p:txBody>
          <a:bodyPr anchorCtr="0" anchor="t" bIns="22850" lIns="45725" spcFirstLastPara="1" rIns="45725" wrap="square" tIns="22850">
            <a:normAutofit/>
          </a:bodyPr>
          <a:lstStyle>
            <a:lvl1pPr indent="-298450" lvl="0" marL="457200">
              <a:spcBef>
                <a:spcPts val="300"/>
              </a:spcBef>
              <a:spcAft>
                <a:spcPts val="0"/>
              </a:spcAft>
              <a:buSzPts val="1100"/>
              <a:buChar char="•"/>
              <a:defRPr b="0" sz="1100"/>
            </a:lvl1pPr>
            <a:lvl2pPr indent="-298450" lvl="1" marL="914400">
              <a:spcBef>
                <a:spcPts val="300"/>
              </a:spcBef>
              <a:spcAft>
                <a:spcPts val="0"/>
              </a:spcAft>
              <a:buSzPts val="1100"/>
              <a:buChar char="–"/>
              <a:defRPr/>
            </a:lvl2pPr>
            <a:lvl3pPr indent="-298450" lvl="2" marL="1371600">
              <a:spcBef>
                <a:spcPts val="200"/>
              </a:spcBef>
              <a:spcAft>
                <a:spcPts val="0"/>
              </a:spcAft>
              <a:buSzPts val="1100"/>
              <a:buChar char="•"/>
              <a:defRPr/>
            </a:lvl3pPr>
            <a:lvl4pPr indent="-298450" lvl="3" marL="1828800">
              <a:spcBef>
                <a:spcPts val="200"/>
              </a:spcBef>
              <a:spcAft>
                <a:spcPts val="0"/>
              </a:spcAft>
              <a:buSzPts val="1100"/>
              <a:buChar char="–"/>
              <a:defRPr/>
            </a:lvl4pPr>
            <a:lvl5pPr indent="-298450" lvl="4" marL="2286000">
              <a:spcBef>
                <a:spcPts val="200"/>
              </a:spcBef>
              <a:spcAft>
                <a:spcPts val="0"/>
              </a:spcAft>
              <a:buSzPts val="1100"/>
              <a:buChar char="»"/>
              <a:defRPr/>
            </a:lvl5pPr>
            <a:lvl6pPr indent="-298450" lvl="5" marL="2743200">
              <a:spcBef>
                <a:spcPts val="200"/>
              </a:spcBef>
              <a:spcAft>
                <a:spcPts val="0"/>
              </a:spcAft>
              <a:buSzPts val="1100"/>
              <a:buChar char="•"/>
              <a:defRPr/>
            </a:lvl6pPr>
            <a:lvl7pPr indent="-298450" lvl="6" marL="3200400">
              <a:spcBef>
                <a:spcPts val="200"/>
              </a:spcBef>
              <a:spcAft>
                <a:spcPts val="0"/>
              </a:spcAft>
              <a:buSzPts val="1100"/>
              <a:buChar char="•"/>
              <a:defRPr/>
            </a:lvl7pPr>
            <a:lvl8pPr indent="-298450" lvl="7" marL="3657600">
              <a:spcBef>
                <a:spcPts val="200"/>
              </a:spcBef>
              <a:spcAft>
                <a:spcPts val="0"/>
              </a:spcAft>
              <a:buSzPts val="1100"/>
              <a:buChar char="•"/>
              <a:defRPr/>
            </a:lvl8pPr>
            <a:lvl9pPr indent="-298450" lvl="8" marL="4114800">
              <a:spcBef>
                <a:spcPts val="200"/>
              </a:spcBef>
              <a:spcAft>
                <a:spcPts val="0"/>
              </a:spcAft>
              <a:buSzPts val="1100"/>
              <a:buChar char="•"/>
              <a:defRPr/>
            </a:lvl9pPr>
          </a:lstStyle>
          <a:p/>
        </p:txBody>
      </p:sp>
      <p:sp>
        <p:nvSpPr>
          <p:cNvPr id="753" name="Google Shape;753;p65"/>
          <p:cNvSpPr txBox="1"/>
          <p:nvPr>
            <p:ph idx="26" type="subTitle"/>
          </p:nvPr>
        </p:nvSpPr>
        <p:spPr>
          <a:xfrm>
            <a:off x="443781" y="1239363"/>
            <a:ext cx="1814100" cy="591600"/>
          </a:xfrm>
          <a:prstGeom prst="rect">
            <a:avLst/>
          </a:prstGeom>
        </p:spPr>
        <p:txBody>
          <a:bodyPr anchorCtr="0" anchor="t" bIns="22850" lIns="45725" spcFirstLastPara="1" rIns="45725" wrap="square" tIns="22850">
            <a:normAutofit/>
          </a:bodyPr>
          <a:lstStyle>
            <a:lvl1pPr lvl="0">
              <a:spcBef>
                <a:spcPts val="300"/>
              </a:spcBef>
              <a:spcAft>
                <a:spcPts val="0"/>
              </a:spcAft>
              <a:buSzPts val="2200"/>
              <a:buNone/>
              <a:defRPr/>
            </a:lvl1pPr>
            <a:lvl2pPr lvl="1">
              <a:spcBef>
                <a:spcPts val="300"/>
              </a:spcBef>
              <a:spcAft>
                <a:spcPts val="0"/>
              </a:spcAft>
              <a:buSzPts val="1100"/>
              <a:buNone/>
              <a:defRPr/>
            </a:lvl2pPr>
            <a:lvl3pPr lvl="2">
              <a:spcBef>
                <a:spcPts val="200"/>
              </a:spcBef>
              <a:spcAft>
                <a:spcPts val="0"/>
              </a:spcAft>
              <a:buSzPts val="1100"/>
              <a:buNone/>
              <a:defRPr/>
            </a:lvl3pPr>
            <a:lvl4pPr lvl="3">
              <a:spcBef>
                <a:spcPts val="200"/>
              </a:spcBef>
              <a:spcAft>
                <a:spcPts val="0"/>
              </a:spcAft>
              <a:buSzPts val="1100"/>
              <a:buNone/>
              <a:defRPr/>
            </a:lvl4pPr>
            <a:lvl5pPr lvl="4">
              <a:spcBef>
                <a:spcPts val="200"/>
              </a:spcBef>
              <a:spcAft>
                <a:spcPts val="0"/>
              </a:spcAft>
              <a:buSzPts val="1100"/>
              <a:buNone/>
              <a:defRPr/>
            </a:lvl5pPr>
            <a:lvl6pPr lvl="5">
              <a:spcBef>
                <a:spcPts val="200"/>
              </a:spcBef>
              <a:spcAft>
                <a:spcPts val="0"/>
              </a:spcAft>
              <a:buSzPts val="1100"/>
              <a:buNone/>
              <a:defRPr/>
            </a:lvl6pPr>
            <a:lvl7pPr lvl="6">
              <a:spcBef>
                <a:spcPts val="200"/>
              </a:spcBef>
              <a:spcAft>
                <a:spcPts val="0"/>
              </a:spcAft>
              <a:buSzPts val="1100"/>
              <a:buNone/>
              <a:defRPr/>
            </a:lvl7pPr>
            <a:lvl8pPr lvl="7">
              <a:spcBef>
                <a:spcPts val="200"/>
              </a:spcBef>
              <a:spcAft>
                <a:spcPts val="0"/>
              </a:spcAft>
              <a:buSzPts val="1100"/>
              <a:buNone/>
              <a:defRPr/>
            </a:lvl8pPr>
            <a:lvl9pPr lvl="8">
              <a:spcBef>
                <a:spcPts val="200"/>
              </a:spcBef>
              <a:spcAft>
                <a:spcPts val="0"/>
              </a:spcAft>
              <a:buSzPts val="1100"/>
              <a:buNone/>
              <a:defRPr/>
            </a:lvl9pPr>
          </a:lstStyle>
          <a:p/>
        </p:txBody>
      </p:sp>
      <p:sp>
        <p:nvSpPr>
          <p:cNvPr id="754" name="Google Shape;754;p65"/>
          <p:cNvSpPr txBox="1"/>
          <p:nvPr>
            <p:ph idx="27" type="subTitle"/>
          </p:nvPr>
        </p:nvSpPr>
        <p:spPr>
          <a:xfrm>
            <a:off x="436131" y="1981725"/>
            <a:ext cx="1227900" cy="272700"/>
          </a:xfrm>
          <a:prstGeom prst="rect">
            <a:avLst/>
          </a:prstGeom>
        </p:spPr>
        <p:txBody>
          <a:bodyPr anchorCtr="0" anchor="t" bIns="22850" lIns="45725" spcFirstLastPara="1" rIns="45725" wrap="square" tIns="22850">
            <a:normAutofit/>
          </a:bodyPr>
          <a:lstStyle>
            <a:lvl1pPr lvl="0">
              <a:spcBef>
                <a:spcPts val="300"/>
              </a:spcBef>
              <a:spcAft>
                <a:spcPts val="0"/>
              </a:spcAft>
              <a:buSzPts val="2200"/>
              <a:buNone/>
              <a:defRPr b="0"/>
            </a:lvl1pPr>
            <a:lvl2pPr lvl="1">
              <a:spcBef>
                <a:spcPts val="300"/>
              </a:spcBef>
              <a:spcAft>
                <a:spcPts val="0"/>
              </a:spcAft>
              <a:buSzPts val="1100"/>
              <a:buNone/>
              <a:defRPr/>
            </a:lvl2pPr>
            <a:lvl3pPr lvl="2">
              <a:spcBef>
                <a:spcPts val="200"/>
              </a:spcBef>
              <a:spcAft>
                <a:spcPts val="0"/>
              </a:spcAft>
              <a:buSzPts val="1100"/>
              <a:buNone/>
              <a:defRPr/>
            </a:lvl3pPr>
            <a:lvl4pPr lvl="3">
              <a:spcBef>
                <a:spcPts val="200"/>
              </a:spcBef>
              <a:spcAft>
                <a:spcPts val="0"/>
              </a:spcAft>
              <a:buSzPts val="1100"/>
              <a:buNone/>
              <a:defRPr/>
            </a:lvl4pPr>
            <a:lvl5pPr lvl="4">
              <a:spcBef>
                <a:spcPts val="200"/>
              </a:spcBef>
              <a:spcAft>
                <a:spcPts val="0"/>
              </a:spcAft>
              <a:buSzPts val="1100"/>
              <a:buNone/>
              <a:defRPr/>
            </a:lvl5pPr>
            <a:lvl6pPr lvl="5">
              <a:spcBef>
                <a:spcPts val="200"/>
              </a:spcBef>
              <a:spcAft>
                <a:spcPts val="0"/>
              </a:spcAft>
              <a:buSzPts val="1100"/>
              <a:buNone/>
              <a:defRPr/>
            </a:lvl6pPr>
            <a:lvl7pPr lvl="6">
              <a:spcBef>
                <a:spcPts val="200"/>
              </a:spcBef>
              <a:spcAft>
                <a:spcPts val="0"/>
              </a:spcAft>
              <a:buSzPts val="1100"/>
              <a:buNone/>
              <a:defRPr/>
            </a:lvl7pPr>
            <a:lvl8pPr lvl="7">
              <a:spcBef>
                <a:spcPts val="200"/>
              </a:spcBef>
              <a:spcAft>
                <a:spcPts val="0"/>
              </a:spcAft>
              <a:buSzPts val="1100"/>
              <a:buNone/>
              <a:defRPr/>
            </a:lvl8pPr>
            <a:lvl9pPr lvl="8">
              <a:spcBef>
                <a:spcPts val="200"/>
              </a:spcBef>
              <a:spcAft>
                <a:spcPts val="0"/>
              </a:spcAft>
              <a:buSzPts val="11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8" name="Shape 38"/>
        <p:cNvGrpSpPr/>
        <p:nvPr/>
      </p:nvGrpSpPr>
      <p:grpSpPr>
        <a:xfrm>
          <a:off x="0" y="0"/>
          <a:ext cx="0" cy="0"/>
          <a:chOff x="0" y="0"/>
          <a:chExt cx="0" cy="0"/>
        </a:xfrm>
      </p:grpSpPr>
      <p:sp>
        <p:nvSpPr>
          <p:cNvPr id="39" name="Google Shape;39;p7"/>
          <p:cNvSpPr/>
          <p:nvPr/>
        </p:nvSpPr>
        <p:spPr>
          <a:xfrm>
            <a:off x="0" y="0"/>
            <a:ext cx="2523000" cy="5143500"/>
          </a:xfrm>
          <a:prstGeom prst="rect">
            <a:avLst/>
          </a:prstGeom>
          <a:gradFill>
            <a:gsLst>
              <a:gs pos="0">
                <a:schemeClr val="accent1"/>
              </a:gs>
              <a:gs pos="50000">
                <a:schemeClr val="accent3"/>
              </a:gs>
              <a:gs pos="100000">
                <a:schemeClr val="accent5"/>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7"/>
          <p:cNvSpPr/>
          <p:nvPr/>
        </p:nvSpPr>
        <p:spPr>
          <a:xfrm>
            <a:off x="515675" y="780975"/>
            <a:ext cx="2616300" cy="2299050"/>
          </a:xfrm>
          <a:custGeom>
            <a:rect b="b" l="l" r="r" t="t"/>
            <a:pathLst>
              <a:path extrusionOk="0" h="91962" w="104652">
                <a:moveTo>
                  <a:pt x="13884" y="0"/>
                </a:moveTo>
                <a:lnTo>
                  <a:pt x="104652" y="0"/>
                </a:lnTo>
                <a:lnTo>
                  <a:pt x="104652" y="91962"/>
                </a:lnTo>
                <a:lnTo>
                  <a:pt x="13884" y="91962"/>
                </a:lnTo>
                <a:lnTo>
                  <a:pt x="13884" y="26275"/>
                </a:lnTo>
                <a:lnTo>
                  <a:pt x="0" y="12391"/>
                </a:lnTo>
                <a:lnTo>
                  <a:pt x="13884" y="12391"/>
                </a:lnTo>
                <a:close/>
              </a:path>
            </a:pathLst>
          </a:custGeom>
          <a:noFill/>
          <a:ln cap="flat" cmpd="sng" w="76200">
            <a:solidFill>
              <a:srgbClr val="000000"/>
            </a:solidFill>
            <a:prstDash val="solid"/>
            <a:miter lim="8000"/>
            <a:headEnd len="med" w="med" type="none"/>
            <a:tailEnd len="med" w="med" type="none"/>
          </a:ln>
        </p:spPr>
      </p:sp>
      <p:sp>
        <p:nvSpPr>
          <p:cNvPr id="41" name="Google Shape;41;p7"/>
          <p:cNvSpPr txBox="1"/>
          <p:nvPr>
            <p:ph type="title"/>
          </p:nvPr>
        </p:nvSpPr>
        <p:spPr>
          <a:xfrm>
            <a:off x="1101500" y="1048150"/>
            <a:ext cx="1836300" cy="1907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42" name="Google Shape;42;p7"/>
          <p:cNvSpPr txBox="1"/>
          <p:nvPr>
            <p:ph idx="1" type="body"/>
          </p:nvPr>
        </p:nvSpPr>
        <p:spPr>
          <a:xfrm>
            <a:off x="3523150" y="1009350"/>
            <a:ext cx="1705500" cy="3569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43" name="Google Shape;43;p7"/>
          <p:cNvSpPr txBox="1"/>
          <p:nvPr>
            <p:ph idx="2" type="body"/>
          </p:nvPr>
        </p:nvSpPr>
        <p:spPr>
          <a:xfrm>
            <a:off x="5316438" y="1009350"/>
            <a:ext cx="1705500" cy="3569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44" name="Google Shape;44;p7"/>
          <p:cNvSpPr txBox="1"/>
          <p:nvPr>
            <p:ph idx="3" type="body"/>
          </p:nvPr>
        </p:nvSpPr>
        <p:spPr>
          <a:xfrm>
            <a:off x="7109725" y="1009350"/>
            <a:ext cx="1705500" cy="3569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45" name="Google Shape;45;p7"/>
          <p:cNvSpPr txBox="1"/>
          <p:nvPr>
            <p:ph idx="12" type="sldNum"/>
          </p:nvPr>
        </p:nvSpPr>
        <p:spPr>
          <a:xfrm>
            <a:off x="8536449"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bg>
      <p:bgPr>
        <a:solidFill>
          <a:schemeClr val="dk1"/>
        </a:solidFill>
      </p:bgPr>
    </p:bg>
    <p:spTree>
      <p:nvGrpSpPr>
        <p:cNvPr id="755" name="Shape 755"/>
        <p:cNvGrpSpPr/>
        <p:nvPr/>
      </p:nvGrpSpPr>
      <p:grpSpPr>
        <a:xfrm>
          <a:off x="0" y="0"/>
          <a:ext cx="0" cy="0"/>
          <a:chOff x="0" y="0"/>
          <a:chExt cx="0" cy="0"/>
        </a:xfrm>
      </p:grpSpPr>
      <p:sp>
        <p:nvSpPr>
          <p:cNvPr id="756" name="Google Shape;756;p66"/>
          <p:cNvSpPr/>
          <p:nvPr>
            <p:ph idx="2" type="pic"/>
          </p:nvPr>
        </p:nvSpPr>
        <p:spPr>
          <a:xfrm>
            <a:off x="0" y="50"/>
            <a:ext cx="9129600" cy="5143500"/>
          </a:xfrm>
          <a:prstGeom prst="rect">
            <a:avLst/>
          </a:prstGeom>
          <a:noFill/>
          <a:ln>
            <a:noFill/>
          </a:ln>
        </p:spPr>
      </p:sp>
      <p:grpSp>
        <p:nvGrpSpPr>
          <p:cNvPr id="757" name="Google Shape;757;p66"/>
          <p:cNvGrpSpPr/>
          <p:nvPr/>
        </p:nvGrpSpPr>
        <p:grpSpPr>
          <a:xfrm rot="10800000">
            <a:off x="6457548" y="-7481806"/>
            <a:ext cx="3532909" cy="11049275"/>
            <a:chOff x="0" y="-38100"/>
            <a:chExt cx="1860993" cy="5820309"/>
          </a:xfrm>
        </p:grpSpPr>
        <p:sp>
          <p:nvSpPr>
            <p:cNvPr id="758" name="Google Shape;758;p66"/>
            <p:cNvSpPr/>
            <p:nvPr/>
          </p:nvSpPr>
          <p:spPr>
            <a:xfrm>
              <a:off x="0" y="0"/>
              <a:ext cx="1860993" cy="5782209"/>
            </a:xfrm>
            <a:custGeom>
              <a:rect b="b" l="l" r="r" t="t"/>
              <a:pathLst>
                <a:path extrusionOk="0" h="5782209" w="1860993">
                  <a:moveTo>
                    <a:pt x="0" y="0"/>
                  </a:moveTo>
                  <a:lnTo>
                    <a:pt x="1860993" y="0"/>
                  </a:lnTo>
                  <a:lnTo>
                    <a:pt x="1860993" y="5782209"/>
                  </a:lnTo>
                  <a:lnTo>
                    <a:pt x="0" y="5782209"/>
                  </a:lnTo>
                  <a:close/>
                </a:path>
              </a:pathLst>
            </a:custGeom>
            <a:solidFill>
              <a:srgbClr val="545454">
                <a:alpha val="64709"/>
              </a:srgbClr>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759" name="Google Shape;759;p66"/>
            <p:cNvSpPr txBox="1"/>
            <p:nvPr/>
          </p:nvSpPr>
          <p:spPr>
            <a:xfrm>
              <a:off x="0" y="-38100"/>
              <a:ext cx="1860900" cy="58203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760" name="Google Shape;760;p66"/>
          <p:cNvGrpSpPr/>
          <p:nvPr/>
        </p:nvGrpSpPr>
        <p:grpSpPr>
          <a:xfrm rot="10800000">
            <a:off x="-1996533" y="3658036"/>
            <a:ext cx="3532909" cy="11049275"/>
            <a:chOff x="0" y="-38100"/>
            <a:chExt cx="1860993" cy="5820309"/>
          </a:xfrm>
        </p:grpSpPr>
        <p:sp>
          <p:nvSpPr>
            <p:cNvPr id="761" name="Google Shape;761;p66"/>
            <p:cNvSpPr/>
            <p:nvPr/>
          </p:nvSpPr>
          <p:spPr>
            <a:xfrm>
              <a:off x="0" y="0"/>
              <a:ext cx="1860993" cy="5782209"/>
            </a:xfrm>
            <a:custGeom>
              <a:rect b="b" l="l" r="r" t="t"/>
              <a:pathLst>
                <a:path extrusionOk="0" h="5782209" w="1860993">
                  <a:moveTo>
                    <a:pt x="0" y="0"/>
                  </a:moveTo>
                  <a:lnTo>
                    <a:pt x="1860993" y="0"/>
                  </a:lnTo>
                  <a:lnTo>
                    <a:pt x="1860993" y="5782209"/>
                  </a:lnTo>
                  <a:lnTo>
                    <a:pt x="0" y="5782209"/>
                  </a:lnTo>
                  <a:close/>
                </a:path>
              </a:pathLst>
            </a:custGeom>
            <a:solidFill>
              <a:srgbClr val="F0F0F0">
                <a:alpha val="64709"/>
              </a:srgbClr>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762" name="Google Shape;762;p66"/>
            <p:cNvSpPr txBox="1"/>
            <p:nvPr/>
          </p:nvSpPr>
          <p:spPr>
            <a:xfrm>
              <a:off x="0" y="-38100"/>
              <a:ext cx="1860900" cy="58203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763" name="Google Shape;763;p66"/>
          <p:cNvGrpSpPr/>
          <p:nvPr/>
        </p:nvGrpSpPr>
        <p:grpSpPr>
          <a:xfrm>
            <a:off x="1142457" y="2095465"/>
            <a:ext cx="6859313" cy="740985"/>
            <a:chOff x="0" y="-38100"/>
            <a:chExt cx="3613017" cy="390300"/>
          </a:xfrm>
        </p:grpSpPr>
        <p:sp>
          <p:nvSpPr>
            <p:cNvPr id="764" name="Google Shape;764;p66"/>
            <p:cNvSpPr/>
            <p:nvPr/>
          </p:nvSpPr>
          <p:spPr>
            <a:xfrm>
              <a:off x="0" y="0"/>
              <a:ext cx="3613017" cy="352147"/>
            </a:xfrm>
            <a:custGeom>
              <a:rect b="b" l="l" r="r" t="t"/>
              <a:pathLst>
                <a:path extrusionOk="0" h="352147" w="3613017">
                  <a:moveTo>
                    <a:pt x="0" y="0"/>
                  </a:moveTo>
                  <a:lnTo>
                    <a:pt x="3613017" y="0"/>
                  </a:lnTo>
                  <a:lnTo>
                    <a:pt x="3613017" y="352147"/>
                  </a:lnTo>
                  <a:lnTo>
                    <a:pt x="0" y="352147"/>
                  </a:lnTo>
                  <a:close/>
                </a:path>
              </a:pathLst>
            </a:custGeom>
            <a:gradFill>
              <a:gsLst>
                <a:gs pos="0">
                  <a:srgbClr val="AF081C"/>
                </a:gs>
                <a:gs pos="100000">
                  <a:srgbClr val="D8159C"/>
                </a:gs>
              </a:gsLst>
              <a:lin ang="2700006" scaled="0"/>
            </a:gra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765" name="Google Shape;765;p66"/>
            <p:cNvSpPr txBox="1"/>
            <p:nvPr/>
          </p:nvSpPr>
          <p:spPr>
            <a:xfrm>
              <a:off x="0" y="-38100"/>
              <a:ext cx="3612900" cy="3903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766" name="Google Shape;766;p66"/>
          <p:cNvGrpSpPr/>
          <p:nvPr/>
        </p:nvGrpSpPr>
        <p:grpSpPr>
          <a:xfrm rot="5400000">
            <a:off x="8130959" y="252968"/>
            <a:ext cx="1488399" cy="1302349"/>
            <a:chOff x="0" y="0"/>
            <a:chExt cx="812800" cy="711200"/>
          </a:xfrm>
        </p:grpSpPr>
        <p:sp>
          <p:nvSpPr>
            <p:cNvPr id="767" name="Google Shape;767;p66"/>
            <p:cNvSpPr/>
            <p:nvPr/>
          </p:nvSpPr>
          <p:spPr>
            <a:xfrm>
              <a:off x="0" y="0"/>
              <a:ext cx="812800" cy="711200"/>
            </a:xfrm>
            <a:custGeom>
              <a:rect b="b" l="l" r="r" t="t"/>
              <a:pathLst>
                <a:path extrusionOk="0" h="711200" w="812800">
                  <a:moveTo>
                    <a:pt x="406400" y="0"/>
                  </a:moveTo>
                  <a:lnTo>
                    <a:pt x="812800" y="711200"/>
                  </a:lnTo>
                  <a:lnTo>
                    <a:pt x="0" y="711200"/>
                  </a:lnTo>
                  <a:lnTo>
                    <a:pt x="406400" y="0"/>
                  </a:lnTo>
                  <a:close/>
                </a:path>
              </a:pathLst>
            </a:custGeom>
            <a:solidFill>
              <a:srgbClr val="F0F0F0">
                <a:alpha val="29800"/>
              </a:srgbClr>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768" name="Google Shape;768;p66"/>
            <p:cNvSpPr txBox="1"/>
            <p:nvPr/>
          </p:nvSpPr>
          <p:spPr>
            <a:xfrm>
              <a:off x="127000" y="292100"/>
              <a:ext cx="558900" cy="368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769" name="Google Shape;769;p66"/>
          <p:cNvGrpSpPr/>
          <p:nvPr/>
        </p:nvGrpSpPr>
        <p:grpSpPr>
          <a:xfrm rot="5400000">
            <a:off x="6587930" y="252968"/>
            <a:ext cx="1488399" cy="1302349"/>
            <a:chOff x="0" y="0"/>
            <a:chExt cx="812800" cy="711200"/>
          </a:xfrm>
        </p:grpSpPr>
        <p:sp>
          <p:nvSpPr>
            <p:cNvPr id="770" name="Google Shape;770;p66"/>
            <p:cNvSpPr/>
            <p:nvPr/>
          </p:nvSpPr>
          <p:spPr>
            <a:xfrm>
              <a:off x="0" y="0"/>
              <a:ext cx="812800" cy="711200"/>
            </a:xfrm>
            <a:custGeom>
              <a:rect b="b" l="l" r="r" t="t"/>
              <a:pathLst>
                <a:path extrusionOk="0" h="711200" w="812800">
                  <a:moveTo>
                    <a:pt x="406400" y="0"/>
                  </a:moveTo>
                  <a:lnTo>
                    <a:pt x="812800" y="711200"/>
                  </a:lnTo>
                  <a:lnTo>
                    <a:pt x="0" y="711200"/>
                  </a:lnTo>
                  <a:lnTo>
                    <a:pt x="406400" y="0"/>
                  </a:lnTo>
                  <a:close/>
                </a:path>
              </a:pathLst>
            </a:custGeom>
            <a:solidFill>
              <a:srgbClr val="F0F0F0">
                <a:alpha val="29800"/>
              </a:srgbClr>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771" name="Google Shape;771;p66"/>
            <p:cNvSpPr txBox="1"/>
            <p:nvPr/>
          </p:nvSpPr>
          <p:spPr>
            <a:xfrm>
              <a:off x="127000" y="292100"/>
              <a:ext cx="558900" cy="368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772" name="Google Shape;772;p66"/>
          <p:cNvGrpSpPr/>
          <p:nvPr/>
        </p:nvGrpSpPr>
        <p:grpSpPr>
          <a:xfrm rot="10800000">
            <a:off x="1009818" y="3134401"/>
            <a:ext cx="1053137" cy="1119107"/>
            <a:chOff x="0" y="-38100"/>
            <a:chExt cx="554750" cy="589500"/>
          </a:xfrm>
        </p:grpSpPr>
        <p:sp>
          <p:nvSpPr>
            <p:cNvPr id="773" name="Google Shape;773;p66"/>
            <p:cNvSpPr/>
            <p:nvPr/>
          </p:nvSpPr>
          <p:spPr>
            <a:xfrm>
              <a:off x="0" y="0"/>
              <a:ext cx="554750" cy="551359"/>
            </a:xfrm>
            <a:custGeom>
              <a:rect b="b" l="l" r="r" t="t"/>
              <a:pathLst>
                <a:path extrusionOk="0" h="551359" w="554750">
                  <a:moveTo>
                    <a:pt x="0" y="0"/>
                  </a:moveTo>
                  <a:lnTo>
                    <a:pt x="554750" y="0"/>
                  </a:lnTo>
                  <a:lnTo>
                    <a:pt x="554750" y="551359"/>
                  </a:lnTo>
                  <a:lnTo>
                    <a:pt x="0" y="551359"/>
                  </a:lnTo>
                  <a:close/>
                </a:path>
              </a:pathLst>
            </a:custGeom>
            <a:solidFill>
              <a:srgbClr val="F0F0F0">
                <a:alpha val="34900"/>
              </a:srgbClr>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774" name="Google Shape;774;p66"/>
            <p:cNvSpPr txBox="1"/>
            <p:nvPr/>
          </p:nvSpPr>
          <p:spPr>
            <a:xfrm>
              <a:off x="0" y="-38100"/>
              <a:ext cx="554700" cy="5895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775" name="Google Shape;775;p66"/>
          <p:cNvGrpSpPr/>
          <p:nvPr/>
        </p:nvGrpSpPr>
        <p:grpSpPr>
          <a:xfrm rot="10800000">
            <a:off x="279581" y="301545"/>
            <a:ext cx="1053137" cy="1119107"/>
            <a:chOff x="0" y="-38100"/>
            <a:chExt cx="554750" cy="589500"/>
          </a:xfrm>
        </p:grpSpPr>
        <p:sp>
          <p:nvSpPr>
            <p:cNvPr id="776" name="Google Shape;776;p66"/>
            <p:cNvSpPr/>
            <p:nvPr/>
          </p:nvSpPr>
          <p:spPr>
            <a:xfrm>
              <a:off x="0" y="0"/>
              <a:ext cx="554750" cy="551359"/>
            </a:xfrm>
            <a:custGeom>
              <a:rect b="b" l="l" r="r" t="t"/>
              <a:pathLst>
                <a:path extrusionOk="0" h="551359" w="554750">
                  <a:moveTo>
                    <a:pt x="0" y="0"/>
                  </a:moveTo>
                  <a:lnTo>
                    <a:pt x="554750" y="0"/>
                  </a:lnTo>
                  <a:lnTo>
                    <a:pt x="554750" y="551359"/>
                  </a:lnTo>
                  <a:lnTo>
                    <a:pt x="0" y="551359"/>
                  </a:lnTo>
                  <a:close/>
                </a:path>
              </a:pathLst>
            </a:custGeom>
            <a:solidFill>
              <a:srgbClr val="545454">
                <a:alpha val="34900"/>
              </a:srgbClr>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777" name="Google Shape;777;p66"/>
            <p:cNvSpPr txBox="1"/>
            <p:nvPr/>
          </p:nvSpPr>
          <p:spPr>
            <a:xfrm>
              <a:off x="0" y="-38100"/>
              <a:ext cx="554700" cy="5895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778" name="Google Shape;778;p66"/>
          <p:cNvGrpSpPr/>
          <p:nvPr/>
        </p:nvGrpSpPr>
        <p:grpSpPr>
          <a:xfrm rot="10800000">
            <a:off x="1157770" y="1174232"/>
            <a:ext cx="349904" cy="420306"/>
            <a:chOff x="0" y="-38100"/>
            <a:chExt cx="184315" cy="221400"/>
          </a:xfrm>
        </p:grpSpPr>
        <p:sp>
          <p:nvSpPr>
            <p:cNvPr id="779" name="Google Shape;779;p66"/>
            <p:cNvSpPr/>
            <p:nvPr/>
          </p:nvSpPr>
          <p:spPr>
            <a:xfrm>
              <a:off x="0" y="0"/>
              <a:ext cx="184315" cy="183189"/>
            </a:xfrm>
            <a:custGeom>
              <a:rect b="b" l="l" r="r" t="t"/>
              <a:pathLst>
                <a:path extrusionOk="0" h="183189" w="184315">
                  <a:moveTo>
                    <a:pt x="0" y="0"/>
                  </a:moveTo>
                  <a:lnTo>
                    <a:pt x="184315" y="0"/>
                  </a:lnTo>
                  <a:lnTo>
                    <a:pt x="184315" y="183189"/>
                  </a:lnTo>
                  <a:lnTo>
                    <a:pt x="0" y="183189"/>
                  </a:lnTo>
                  <a:close/>
                </a:path>
              </a:pathLst>
            </a:custGeom>
            <a:solidFill>
              <a:srgbClr val="FFFFFF">
                <a:alpha val="80000"/>
              </a:srgbClr>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780" name="Google Shape;780;p66"/>
            <p:cNvSpPr txBox="1"/>
            <p:nvPr/>
          </p:nvSpPr>
          <p:spPr>
            <a:xfrm>
              <a:off x="0" y="-38100"/>
              <a:ext cx="184200" cy="221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781" name="Google Shape;781;p66"/>
          <p:cNvGrpSpPr/>
          <p:nvPr/>
        </p:nvGrpSpPr>
        <p:grpSpPr>
          <a:xfrm rot="10800000">
            <a:off x="1507680" y="826460"/>
            <a:ext cx="349904" cy="420306"/>
            <a:chOff x="0" y="-38100"/>
            <a:chExt cx="184315" cy="221400"/>
          </a:xfrm>
        </p:grpSpPr>
        <p:sp>
          <p:nvSpPr>
            <p:cNvPr id="782" name="Google Shape;782;p66"/>
            <p:cNvSpPr/>
            <p:nvPr/>
          </p:nvSpPr>
          <p:spPr>
            <a:xfrm>
              <a:off x="0" y="0"/>
              <a:ext cx="184315" cy="183189"/>
            </a:xfrm>
            <a:custGeom>
              <a:rect b="b" l="l" r="r" t="t"/>
              <a:pathLst>
                <a:path extrusionOk="0" h="183189" w="184315">
                  <a:moveTo>
                    <a:pt x="0" y="0"/>
                  </a:moveTo>
                  <a:lnTo>
                    <a:pt x="184315" y="0"/>
                  </a:lnTo>
                  <a:lnTo>
                    <a:pt x="184315" y="183189"/>
                  </a:lnTo>
                  <a:lnTo>
                    <a:pt x="0" y="183189"/>
                  </a:lnTo>
                  <a:close/>
                </a:path>
              </a:pathLst>
            </a:custGeom>
            <a:solidFill>
              <a:srgbClr val="FFFFFF">
                <a:alpha val="80000"/>
              </a:srgbClr>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783" name="Google Shape;783;p66"/>
            <p:cNvSpPr txBox="1"/>
            <p:nvPr/>
          </p:nvSpPr>
          <p:spPr>
            <a:xfrm>
              <a:off x="0" y="-38100"/>
              <a:ext cx="184200" cy="221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784" name="Google Shape;784;p66"/>
          <p:cNvGrpSpPr/>
          <p:nvPr/>
        </p:nvGrpSpPr>
        <p:grpSpPr>
          <a:xfrm rot="10800000">
            <a:off x="1142463" y="478688"/>
            <a:ext cx="349904" cy="420306"/>
            <a:chOff x="0" y="-38100"/>
            <a:chExt cx="184315" cy="221400"/>
          </a:xfrm>
        </p:grpSpPr>
        <p:sp>
          <p:nvSpPr>
            <p:cNvPr id="785" name="Google Shape;785;p66"/>
            <p:cNvSpPr/>
            <p:nvPr/>
          </p:nvSpPr>
          <p:spPr>
            <a:xfrm>
              <a:off x="0" y="0"/>
              <a:ext cx="184315" cy="183189"/>
            </a:xfrm>
            <a:custGeom>
              <a:rect b="b" l="l" r="r" t="t"/>
              <a:pathLst>
                <a:path extrusionOk="0" h="183189" w="184315">
                  <a:moveTo>
                    <a:pt x="0" y="0"/>
                  </a:moveTo>
                  <a:lnTo>
                    <a:pt x="184315" y="0"/>
                  </a:lnTo>
                  <a:lnTo>
                    <a:pt x="184315" y="183189"/>
                  </a:lnTo>
                  <a:lnTo>
                    <a:pt x="0" y="183189"/>
                  </a:lnTo>
                  <a:close/>
                </a:path>
              </a:pathLst>
            </a:custGeom>
            <a:solidFill>
              <a:srgbClr val="FFFFFF">
                <a:alpha val="80000"/>
              </a:srgbClr>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786" name="Google Shape;786;p66"/>
            <p:cNvSpPr txBox="1"/>
            <p:nvPr/>
          </p:nvSpPr>
          <p:spPr>
            <a:xfrm>
              <a:off x="0" y="-38100"/>
              <a:ext cx="184200" cy="221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787" name="Google Shape;787;p66"/>
          <p:cNvGrpSpPr/>
          <p:nvPr/>
        </p:nvGrpSpPr>
        <p:grpSpPr>
          <a:xfrm>
            <a:off x="8778783" y="2901149"/>
            <a:ext cx="349922" cy="420328"/>
            <a:chOff x="0" y="-38100"/>
            <a:chExt cx="184315" cy="221400"/>
          </a:xfrm>
        </p:grpSpPr>
        <p:sp>
          <p:nvSpPr>
            <p:cNvPr id="788" name="Google Shape;788;p66"/>
            <p:cNvSpPr/>
            <p:nvPr/>
          </p:nvSpPr>
          <p:spPr>
            <a:xfrm>
              <a:off x="0" y="0"/>
              <a:ext cx="184315" cy="183189"/>
            </a:xfrm>
            <a:custGeom>
              <a:rect b="b" l="l" r="r" t="t"/>
              <a:pathLst>
                <a:path extrusionOk="0" h="183189" w="184315">
                  <a:moveTo>
                    <a:pt x="0" y="0"/>
                  </a:moveTo>
                  <a:lnTo>
                    <a:pt x="184315" y="0"/>
                  </a:lnTo>
                  <a:lnTo>
                    <a:pt x="184315" y="183189"/>
                  </a:lnTo>
                  <a:lnTo>
                    <a:pt x="0" y="183189"/>
                  </a:lnTo>
                  <a:close/>
                </a:path>
              </a:pathLst>
            </a:custGeom>
            <a:solidFill>
              <a:srgbClr val="FFFFFF">
                <a:alpha val="80000"/>
              </a:srgbClr>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789" name="Google Shape;789;p66"/>
            <p:cNvSpPr txBox="1"/>
            <p:nvPr/>
          </p:nvSpPr>
          <p:spPr>
            <a:xfrm>
              <a:off x="0" y="-38100"/>
              <a:ext cx="184200" cy="221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790" name="Google Shape;790;p66"/>
          <p:cNvGrpSpPr/>
          <p:nvPr/>
        </p:nvGrpSpPr>
        <p:grpSpPr>
          <a:xfrm>
            <a:off x="8428873" y="3248921"/>
            <a:ext cx="349922" cy="420328"/>
            <a:chOff x="0" y="-38100"/>
            <a:chExt cx="184315" cy="221400"/>
          </a:xfrm>
        </p:grpSpPr>
        <p:sp>
          <p:nvSpPr>
            <p:cNvPr id="791" name="Google Shape;791;p66"/>
            <p:cNvSpPr/>
            <p:nvPr/>
          </p:nvSpPr>
          <p:spPr>
            <a:xfrm>
              <a:off x="0" y="0"/>
              <a:ext cx="184315" cy="183189"/>
            </a:xfrm>
            <a:custGeom>
              <a:rect b="b" l="l" r="r" t="t"/>
              <a:pathLst>
                <a:path extrusionOk="0" h="183189" w="184315">
                  <a:moveTo>
                    <a:pt x="0" y="0"/>
                  </a:moveTo>
                  <a:lnTo>
                    <a:pt x="184315" y="0"/>
                  </a:lnTo>
                  <a:lnTo>
                    <a:pt x="184315" y="183189"/>
                  </a:lnTo>
                  <a:lnTo>
                    <a:pt x="0" y="183189"/>
                  </a:lnTo>
                  <a:close/>
                </a:path>
              </a:pathLst>
            </a:custGeom>
            <a:solidFill>
              <a:srgbClr val="FFFFFF">
                <a:alpha val="80000"/>
              </a:srgbClr>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792" name="Google Shape;792;p66"/>
            <p:cNvSpPr txBox="1"/>
            <p:nvPr/>
          </p:nvSpPr>
          <p:spPr>
            <a:xfrm>
              <a:off x="0" y="-38100"/>
              <a:ext cx="184200" cy="221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793" name="Google Shape;793;p66"/>
          <p:cNvGrpSpPr/>
          <p:nvPr/>
        </p:nvGrpSpPr>
        <p:grpSpPr>
          <a:xfrm>
            <a:off x="8794090" y="3596693"/>
            <a:ext cx="349922" cy="420328"/>
            <a:chOff x="0" y="-38100"/>
            <a:chExt cx="184315" cy="221400"/>
          </a:xfrm>
        </p:grpSpPr>
        <p:sp>
          <p:nvSpPr>
            <p:cNvPr id="794" name="Google Shape;794;p66"/>
            <p:cNvSpPr/>
            <p:nvPr/>
          </p:nvSpPr>
          <p:spPr>
            <a:xfrm>
              <a:off x="0" y="0"/>
              <a:ext cx="184315" cy="183189"/>
            </a:xfrm>
            <a:custGeom>
              <a:rect b="b" l="l" r="r" t="t"/>
              <a:pathLst>
                <a:path extrusionOk="0" h="183189" w="184315">
                  <a:moveTo>
                    <a:pt x="0" y="0"/>
                  </a:moveTo>
                  <a:lnTo>
                    <a:pt x="184315" y="0"/>
                  </a:lnTo>
                  <a:lnTo>
                    <a:pt x="184315" y="183189"/>
                  </a:lnTo>
                  <a:lnTo>
                    <a:pt x="0" y="183189"/>
                  </a:lnTo>
                  <a:close/>
                </a:path>
              </a:pathLst>
            </a:custGeom>
            <a:solidFill>
              <a:srgbClr val="FFFFFF">
                <a:alpha val="80000"/>
              </a:srgbClr>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795" name="Google Shape;795;p66"/>
            <p:cNvSpPr txBox="1"/>
            <p:nvPr/>
          </p:nvSpPr>
          <p:spPr>
            <a:xfrm>
              <a:off x="0" y="-38100"/>
              <a:ext cx="184200" cy="221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796" name="Google Shape;796;p66"/>
          <p:cNvSpPr txBox="1"/>
          <p:nvPr>
            <p:ph type="title"/>
          </p:nvPr>
        </p:nvSpPr>
        <p:spPr>
          <a:xfrm>
            <a:off x="1348625" y="1767000"/>
            <a:ext cx="6431400" cy="858300"/>
          </a:xfrm>
          <a:prstGeom prst="rect">
            <a:avLst/>
          </a:prstGeom>
        </p:spPr>
        <p:txBody>
          <a:bodyPr anchorCtr="0" anchor="t" bIns="22850" lIns="45725" spcFirstLastPara="1" rIns="45725" wrap="square" tIns="22850">
            <a:normAutofit/>
          </a:bodyPr>
          <a:lstStyle>
            <a:lvl1pPr lvl="0" algn="ctr">
              <a:spcBef>
                <a:spcPts val="0"/>
              </a:spcBef>
              <a:spcAft>
                <a:spcPts val="0"/>
              </a:spcAft>
              <a:buClr>
                <a:schemeClr val="lt1"/>
              </a:buClr>
              <a:buSzPts val="7900"/>
              <a:buNone/>
              <a:defRPr sz="7900">
                <a:solidFill>
                  <a:schemeClr val="lt1"/>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97" name="Google Shape;797;p66"/>
          <p:cNvSpPr txBox="1"/>
          <p:nvPr>
            <p:ph idx="1" type="subTitle"/>
          </p:nvPr>
        </p:nvSpPr>
        <p:spPr>
          <a:xfrm>
            <a:off x="3657875" y="3071275"/>
            <a:ext cx="1812900" cy="496200"/>
          </a:xfrm>
          <a:prstGeom prst="rect">
            <a:avLst/>
          </a:prstGeom>
        </p:spPr>
        <p:txBody>
          <a:bodyPr anchorCtr="0" anchor="t" bIns="22850" lIns="45725" spcFirstLastPara="1" rIns="45725" wrap="square" tIns="22850">
            <a:normAutofit/>
          </a:bodyPr>
          <a:lstStyle>
            <a:lvl1pPr lvl="0" algn="ctr">
              <a:spcBef>
                <a:spcPts val="300"/>
              </a:spcBef>
              <a:spcAft>
                <a:spcPts val="0"/>
              </a:spcAft>
              <a:buClr>
                <a:schemeClr val="lt1"/>
              </a:buClr>
              <a:buSzPts val="3500"/>
              <a:buNone/>
              <a:defRPr sz="3500">
                <a:solidFill>
                  <a:schemeClr val="lt1"/>
                </a:solidFill>
              </a:defRPr>
            </a:lvl1pPr>
            <a:lvl2pPr lvl="1" algn="ctr">
              <a:spcBef>
                <a:spcPts val="300"/>
              </a:spcBef>
              <a:spcAft>
                <a:spcPts val="0"/>
              </a:spcAft>
              <a:buClr>
                <a:schemeClr val="lt1"/>
              </a:buClr>
              <a:buSzPts val="3500"/>
              <a:buNone/>
              <a:defRPr sz="3500">
                <a:solidFill>
                  <a:schemeClr val="lt1"/>
                </a:solidFill>
              </a:defRPr>
            </a:lvl2pPr>
            <a:lvl3pPr lvl="2" algn="ctr">
              <a:spcBef>
                <a:spcPts val="200"/>
              </a:spcBef>
              <a:spcAft>
                <a:spcPts val="0"/>
              </a:spcAft>
              <a:buClr>
                <a:schemeClr val="lt1"/>
              </a:buClr>
              <a:buSzPts val="3500"/>
              <a:buNone/>
              <a:defRPr sz="3500">
                <a:solidFill>
                  <a:schemeClr val="lt1"/>
                </a:solidFill>
              </a:defRPr>
            </a:lvl3pPr>
            <a:lvl4pPr lvl="3" algn="ctr">
              <a:spcBef>
                <a:spcPts val="200"/>
              </a:spcBef>
              <a:spcAft>
                <a:spcPts val="0"/>
              </a:spcAft>
              <a:buClr>
                <a:schemeClr val="lt1"/>
              </a:buClr>
              <a:buSzPts val="3500"/>
              <a:buNone/>
              <a:defRPr sz="3500">
                <a:solidFill>
                  <a:schemeClr val="lt1"/>
                </a:solidFill>
              </a:defRPr>
            </a:lvl4pPr>
            <a:lvl5pPr lvl="4" algn="ctr">
              <a:spcBef>
                <a:spcPts val="200"/>
              </a:spcBef>
              <a:spcAft>
                <a:spcPts val="0"/>
              </a:spcAft>
              <a:buClr>
                <a:schemeClr val="lt1"/>
              </a:buClr>
              <a:buSzPts val="3500"/>
              <a:buNone/>
              <a:defRPr sz="3500">
                <a:solidFill>
                  <a:schemeClr val="lt1"/>
                </a:solidFill>
              </a:defRPr>
            </a:lvl5pPr>
            <a:lvl6pPr lvl="5" algn="ctr">
              <a:spcBef>
                <a:spcPts val="200"/>
              </a:spcBef>
              <a:spcAft>
                <a:spcPts val="0"/>
              </a:spcAft>
              <a:buClr>
                <a:schemeClr val="lt1"/>
              </a:buClr>
              <a:buSzPts val="3500"/>
              <a:buNone/>
              <a:defRPr sz="3500">
                <a:solidFill>
                  <a:schemeClr val="lt1"/>
                </a:solidFill>
              </a:defRPr>
            </a:lvl6pPr>
            <a:lvl7pPr lvl="6" algn="ctr">
              <a:spcBef>
                <a:spcPts val="200"/>
              </a:spcBef>
              <a:spcAft>
                <a:spcPts val="0"/>
              </a:spcAft>
              <a:buClr>
                <a:schemeClr val="lt1"/>
              </a:buClr>
              <a:buSzPts val="3500"/>
              <a:buNone/>
              <a:defRPr sz="3500">
                <a:solidFill>
                  <a:schemeClr val="lt1"/>
                </a:solidFill>
              </a:defRPr>
            </a:lvl7pPr>
            <a:lvl8pPr lvl="7" algn="ctr">
              <a:spcBef>
                <a:spcPts val="200"/>
              </a:spcBef>
              <a:spcAft>
                <a:spcPts val="0"/>
              </a:spcAft>
              <a:buClr>
                <a:schemeClr val="lt1"/>
              </a:buClr>
              <a:buSzPts val="3500"/>
              <a:buNone/>
              <a:defRPr sz="3500">
                <a:solidFill>
                  <a:schemeClr val="lt1"/>
                </a:solidFill>
              </a:defRPr>
            </a:lvl8pPr>
            <a:lvl9pPr lvl="8" algn="ctr">
              <a:spcBef>
                <a:spcPts val="200"/>
              </a:spcBef>
              <a:spcAft>
                <a:spcPts val="0"/>
              </a:spcAft>
              <a:buClr>
                <a:schemeClr val="lt1"/>
              </a:buClr>
              <a:buSzPts val="3500"/>
              <a:buNone/>
              <a:defRPr sz="3500">
                <a:solidFill>
                  <a:schemeClr val="lt1"/>
                </a:solidFil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98" name="Shape 798"/>
        <p:cNvGrpSpPr/>
        <p:nvPr/>
      </p:nvGrpSpPr>
      <p:grpSpPr>
        <a:xfrm>
          <a:off x="0" y="0"/>
          <a:ext cx="0" cy="0"/>
          <a:chOff x="0" y="0"/>
          <a:chExt cx="0" cy="0"/>
        </a:xfrm>
      </p:grpSpPr>
      <p:sp>
        <p:nvSpPr>
          <p:cNvPr id="799" name="Google Shape;799;p67"/>
          <p:cNvSpPr txBox="1"/>
          <p:nvPr>
            <p:ph type="ctrTitle"/>
          </p:nvPr>
        </p:nvSpPr>
        <p:spPr>
          <a:xfrm>
            <a:off x="342900" y="1065213"/>
            <a:ext cx="3886200" cy="7350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00" name="Google Shape;800;p67"/>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801" name="Google Shape;801;p67"/>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sz="700"/>
            </a:lvl1pPr>
            <a:lvl2pPr lvl="1" algn="l">
              <a:spcBef>
                <a:spcPts val="0"/>
              </a:spcBef>
              <a:spcAft>
                <a:spcPts val="0"/>
              </a:spcAft>
              <a:buSzPts val="700"/>
              <a:buNone/>
              <a:defRPr sz="700"/>
            </a:lvl2pPr>
            <a:lvl3pPr lvl="2" algn="l">
              <a:spcBef>
                <a:spcPts val="0"/>
              </a:spcBef>
              <a:spcAft>
                <a:spcPts val="0"/>
              </a:spcAft>
              <a:buSzPts val="700"/>
              <a:buNone/>
              <a:defRPr sz="700"/>
            </a:lvl3pPr>
            <a:lvl4pPr lvl="3" algn="l">
              <a:spcBef>
                <a:spcPts val="0"/>
              </a:spcBef>
              <a:spcAft>
                <a:spcPts val="0"/>
              </a:spcAft>
              <a:buSzPts val="700"/>
              <a:buNone/>
              <a:defRPr sz="700"/>
            </a:lvl4pPr>
            <a:lvl5pPr lvl="4" algn="l">
              <a:spcBef>
                <a:spcPts val="0"/>
              </a:spcBef>
              <a:spcAft>
                <a:spcPts val="0"/>
              </a:spcAft>
              <a:buSzPts val="700"/>
              <a:buNone/>
              <a:defRPr sz="700"/>
            </a:lvl5pPr>
            <a:lvl6pPr lvl="5" algn="l">
              <a:spcBef>
                <a:spcPts val="0"/>
              </a:spcBef>
              <a:spcAft>
                <a:spcPts val="0"/>
              </a:spcAft>
              <a:buSzPts val="700"/>
              <a:buNone/>
              <a:defRPr sz="700"/>
            </a:lvl6pPr>
            <a:lvl7pPr lvl="6" algn="l">
              <a:spcBef>
                <a:spcPts val="0"/>
              </a:spcBef>
              <a:spcAft>
                <a:spcPts val="0"/>
              </a:spcAft>
              <a:buSzPts val="700"/>
              <a:buNone/>
              <a:defRPr sz="700"/>
            </a:lvl7pPr>
            <a:lvl8pPr lvl="7" algn="l">
              <a:spcBef>
                <a:spcPts val="0"/>
              </a:spcBef>
              <a:spcAft>
                <a:spcPts val="0"/>
              </a:spcAft>
              <a:buSzPts val="700"/>
              <a:buNone/>
              <a:defRPr sz="700"/>
            </a:lvl8pPr>
            <a:lvl9pPr lvl="8" algn="l">
              <a:spcBef>
                <a:spcPts val="0"/>
              </a:spcBef>
              <a:spcAft>
                <a:spcPts val="0"/>
              </a:spcAft>
              <a:buSzPts val="700"/>
              <a:buNone/>
              <a:defRPr sz="700"/>
            </a:lvl9pPr>
          </a:lstStyle>
          <a:p/>
        </p:txBody>
      </p:sp>
      <p:sp>
        <p:nvSpPr>
          <p:cNvPr id="802" name="Google Shape;802;p67"/>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sz="700"/>
            </a:lvl1pPr>
            <a:lvl2pPr lvl="1" algn="l">
              <a:spcBef>
                <a:spcPts val="0"/>
              </a:spcBef>
              <a:spcAft>
                <a:spcPts val="0"/>
              </a:spcAft>
              <a:buSzPts val="700"/>
              <a:buNone/>
              <a:defRPr sz="700"/>
            </a:lvl2pPr>
            <a:lvl3pPr lvl="2" algn="l">
              <a:spcBef>
                <a:spcPts val="0"/>
              </a:spcBef>
              <a:spcAft>
                <a:spcPts val="0"/>
              </a:spcAft>
              <a:buSzPts val="700"/>
              <a:buNone/>
              <a:defRPr sz="700"/>
            </a:lvl3pPr>
            <a:lvl4pPr lvl="3" algn="l">
              <a:spcBef>
                <a:spcPts val="0"/>
              </a:spcBef>
              <a:spcAft>
                <a:spcPts val="0"/>
              </a:spcAft>
              <a:buSzPts val="700"/>
              <a:buNone/>
              <a:defRPr sz="700"/>
            </a:lvl4pPr>
            <a:lvl5pPr lvl="4" algn="l">
              <a:spcBef>
                <a:spcPts val="0"/>
              </a:spcBef>
              <a:spcAft>
                <a:spcPts val="0"/>
              </a:spcAft>
              <a:buSzPts val="700"/>
              <a:buNone/>
              <a:defRPr sz="700"/>
            </a:lvl5pPr>
            <a:lvl6pPr lvl="5" algn="l">
              <a:spcBef>
                <a:spcPts val="0"/>
              </a:spcBef>
              <a:spcAft>
                <a:spcPts val="0"/>
              </a:spcAft>
              <a:buSzPts val="700"/>
              <a:buNone/>
              <a:defRPr sz="700"/>
            </a:lvl6pPr>
            <a:lvl7pPr lvl="6" algn="l">
              <a:spcBef>
                <a:spcPts val="0"/>
              </a:spcBef>
              <a:spcAft>
                <a:spcPts val="0"/>
              </a:spcAft>
              <a:buSzPts val="700"/>
              <a:buNone/>
              <a:defRPr sz="700"/>
            </a:lvl7pPr>
            <a:lvl8pPr lvl="7" algn="l">
              <a:spcBef>
                <a:spcPts val="0"/>
              </a:spcBef>
              <a:spcAft>
                <a:spcPts val="0"/>
              </a:spcAft>
              <a:buSzPts val="700"/>
              <a:buNone/>
              <a:defRPr sz="700"/>
            </a:lvl8pPr>
            <a:lvl9pPr lvl="8" algn="l">
              <a:spcBef>
                <a:spcPts val="0"/>
              </a:spcBef>
              <a:spcAft>
                <a:spcPts val="0"/>
              </a:spcAft>
              <a:buSzPts val="700"/>
              <a:buNone/>
              <a:defRPr sz="700"/>
            </a:lvl9pPr>
          </a:lstStyle>
          <a:p/>
        </p:txBody>
      </p:sp>
      <p:sp>
        <p:nvSpPr>
          <p:cNvPr id="803" name="Google Shape;803;p67"/>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sz="700"/>
            </a:lvl1pPr>
            <a:lvl2pPr indent="0" lvl="1" marL="0" algn="r">
              <a:spcBef>
                <a:spcPts val="0"/>
              </a:spcBef>
              <a:buNone/>
              <a:defRPr sz="700"/>
            </a:lvl2pPr>
            <a:lvl3pPr indent="0" lvl="2" marL="0" algn="r">
              <a:spcBef>
                <a:spcPts val="0"/>
              </a:spcBef>
              <a:buNone/>
              <a:defRPr sz="700"/>
            </a:lvl3pPr>
            <a:lvl4pPr indent="0" lvl="3" marL="0" algn="r">
              <a:spcBef>
                <a:spcPts val="0"/>
              </a:spcBef>
              <a:buNone/>
              <a:defRPr sz="700"/>
            </a:lvl4pPr>
            <a:lvl5pPr indent="0" lvl="4" marL="0" algn="r">
              <a:spcBef>
                <a:spcPts val="0"/>
              </a:spcBef>
              <a:buNone/>
              <a:defRPr sz="700"/>
            </a:lvl5pPr>
            <a:lvl6pPr indent="0" lvl="5" marL="0" algn="r">
              <a:spcBef>
                <a:spcPts val="0"/>
              </a:spcBef>
              <a:buNone/>
              <a:defRPr sz="700"/>
            </a:lvl6pPr>
            <a:lvl7pPr indent="0" lvl="6" marL="0" algn="r">
              <a:spcBef>
                <a:spcPts val="0"/>
              </a:spcBef>
              <a:buNone/>
              <a:defRPr sz="700"/>
            </a:lvl7pPr>
            <a:lvl8pPr indent="0" lvl="7" marL="0" algn="r">
              <a:spcBef>
                <a:spcPts val="0"/>
              </a:spcBef>
              <a:buNone/>
              <a:defRPr sz="700"/>
            </a:lvl8pPr>
            <a:lvl9pPr indent="0" lvl="8" marL="0" algn="r">
              <a:spcBef>
                <a:spcPts val="0"/>
              </a:spcBef>
              <a:buNone/>
              <a:defRPr sz="7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04" name="Shape 804"/>
        <p:cNvGrpSpPr/>
        <p:nvPr/>
      </p:nvGrpSpPr>
      <p:grpSpPr>
        <a:xfrm>
          <a:off x="0" y="0"/>
          <a:ext cx="0" cy="0"/>
          <a:chOff x="0" y="0"/>
          <a:chExt cx="0" cy="0"/>
        </a:xfrm>
      </p:grpSpPr>
      <p:sp>
        <p:nvSpPr>
          <p:cNvPr id="805" name="Google Shape;805;p6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06" name="Google Shape;806;p68"/>
          <p:cNvSpPr txBox="1"/>
          <p:nvPr>
            <p:ph idx="1" type="body"/>
          </p:nvPr>
        </p:nvSpPr>
        <p:spPr>
          <a:xfrm>
            <a:off x="228600" y="800100"/>
            <a:ext cx="4114800" cy="22632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807" name="Google Shape;807;p68"/>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sz="700"/>
            </a:lvl1pPr>
            <a:lvl2pPr lvl="1" algn="l">
              <a:spcBef>
                <a:spcPts val="0"/>
              </a:spcBef>
              <a:spcAft>
                <a:spcPts val="0"/>
              </a:spcAft>
              <a:buSzPts val="700"/>
              <a:buNone/>
              <a:defRPr sz="700"/>
            </a:lvl2pPr>
            <a:lvl3pPr lvl="2" algn="l">
              <a:spcBef>
                <a:spcPts val="0"/>
              </a:spcBef>
              <a:spcAft>
                <a:spcPts val="0"/>
              </a:spcAft>
              <a:buSzPts val="700"/>
              <a:buNone/>
              <a:defRPr sz="700"/>
            </a:lvl3pPr>
            <a:lvl4pPr lvl="3" algn="l">
              <a:spcBef>
                <a:spcPts val="0"/>
              </a:spcBef>
              <a:spcAft>
                <a:spcPts val="0"/>
              </a:spcAft>
              <a:buSzPts val="700"/>
              <a:buNone/>
              <a:defRPr sz="700"/>
            </a:lvl4pPr>
            <a:lvl5pPr lvl="4" algn="l">
              <a:spcBef>
                <a:spcPts val="0"/>
              </a:spcBef>
              <a:spcAft>
                <a:spcPts val="0"/>
              </a:spcAft>
              <a:buSzPts val="700"/>
              <a:buNone/>
              <a:defRPr sz="700"/>
            </a:lvl5pPr>
            <a:lvl6pPr lvl="5" algn="l">
              <a:spcBef>
                <a:spcPts val="0"/>
              </a:spcBef>
              <a:spcAft>
                <a:spcPts val="0"/>
              </a:spcAft>
              <a:buSzPts val="700"/>
              <a:buNone/>
              <a:defRPr sz="700"/>
            </a:lvl6pPr>
            <a:lvl7pPr lvl="6" algn="l">
              <a:spcBef>
                <a:spcPts val="0"/>
              </a:spcBef>
              <a:spcAft>
                <a:spcPts val="0"/>
              </a:spcAft>
              <a:buSzPts val="700"/>
              <a:buNone/>
              <a:defRPr sz="700"/>
            </a:lvl7pPr>
            <a:lvl8pPr lvl="7" algn="l">
              <a:spcBef>
                <a:spcPts val="0"/>
              </a:spcBef>
              <a:spcAft>
                <a:spcPts val="0"/>
              </a:spcAft>
              <a:buSzPts val="700"/>
              <a:buNone/>
              <a:defRPr sz="700"/>
            </a:lvl8pPr>
            <a:lvl9pPr lvl="8" algn="l">
              <a:spcBef>
                <a:spcPts val="0"/>
              </a:spcBef>
              <a:spcAft>
                <a:spcPts val="0"/>
              </a:spcAft>
              <a:buSzPts val="700"/>
              <a:buNone/>
              <a:defRPr sz="700"/>
            </a:lvl9pPr>
          </a:lstStyle>
          <a:p/>
        </p:txBody>
      </p:sp>
      <p:sp>
        <p:nvSpPr>
          <p:cNvPr id="808" name="Google Shape;808;p68"/>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sz="700"/>
            </a:lvl1pPr>
            <a:lvl2pPr lvl="1" algn="l">
              <a:spcBef>
                <a:spcPts val="0"/>
              </a:spcBef>
              <a:spcAft>
                <a:spcPts val="0"/>
              </a:spcAft>
              <a:buSzPts val="700"/>
              <a:buNone/>
              <a:defRPr sz="700"/>
            </a:lvl2pPr>
            <a:lvl3pPr lvl="2" algn="l">
              <a:spcBef>
                <a:spcPts val="0"/>
              </a:spcBef>
              <a:spcAft>
                <a:spcPts val="0"/>
              </a:spcAft>
              <a:buSzPts val="700"/>
              <a:buNone/>
              <a:defRPr sz="700"/>
            </a:lvl3pPr>
            <a:lvl4pPr lvl="3" algn="l">
              <a:spcBef>
                <a:spcPts val="0"/>
              </a:spcBef>
              <a:spcAft>
                <a:spcPts val="0"/>
              </a:spcAft>
              <a:buSzPts val="700"/>
              <a:buNone/>
              <a:defRPr sz="700"/>
            </a:lvl4pPr>
            <a:lvl5pPr lvl="4" algn="l">
              <a:spcBef>
                <a:spcPts val="0"/>
              </a:spcBef>
              <a:spcAft>
                <a:spcPts val="0"/>
              </a:spcAft>
              <a:buSzPts val="700"/>
              <a:buNone/>
              <a:defRPr sz="700"/>
            </a:lvl5pPr>
            <a:lvl6pPr lvl="5" algn="l">
              <a:spcBef>
                <a:spcPts val="0"/>
              </a:spcBef>
              <a:spcAft>
                <a:spcPts val="0"/>
              </a:spcAft>
              <a:buSzPts val="700"/>
              <a:buNone/>
              <a:defRPr sz="700"/>
            </a:lvl6pPr>
            <a:lvl7pPr lvl="6" algn="l">
              <a:spcBef>
                <a:spcPts val="0"/>
              </a:spcBef>
              <a:spcAft>
                <a:spcPts val="0"/>
              </a:spcAft>
              <a:buSzPts val="700"/>
              <a:buNone/>
              <a:defRPr sz="700"/>
            </a:lvl7pPr>
            <a:lvl8pPr lvl="7" algn="l">
              <a:spcBef>
                <a:spcPts val="0"/>
              </a:spcBef>
              <a:spcAft>
                <a:spcPts val="0"/>
              </a:spcAft>
              <a:buSzPts val="700"/>
              <a:buNone/>
              <a:defRPr sz="700"/>
            </a:lvl8pPr>
            <a:lvl9pPr lvl="8" algn="l">
              <a:spcBef>
                <a:spcPts val="0"/>
              </a:spcBef>
              <a:spcAft>
                <a:spcPts val="0"/>
              </a:spcAft>
              <a:buSzPts val="700"/>
              <a:buNone/>
              <a:defRPr sz="700"/>
            </a:lvl9pPr>
          </a:lstStyle>
          <a:p/>
        </p:txBody>
      </p:sp>
      <p:sp>
        <p:nvSpPr>
          <p:cNvPr id="809" name="Google Shape;809;p68"/>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sz="700"/>
            </a:lvl1pPr>
            <a:lvl2pPr indent="0" lvl="1" marL="0" algn="r">
              <a:spcBef>
                <a:spcPts val="0"/>
              </a:spcBef>
              <a:buNone/>
              <a:defRPr sz="700"/>
            </a:lvl2pPr>
            <a:lvl3pPr indent="0" lvl="2" marL="0" algn="r">
              <a:spcBef>
                <a:spcPts val="0"/>
              </a:spcBef>
              <a:buNone/>
              <a:defRPr sz="700"/>
            </a:lvl3pPr>
            <a:lvl4pPr indent="0" lvl="3" marL="0" algn="r">
              <a:spcBef>
                <a:spcPts val="0"/>
              </a:spcBef>
              <a:buNone/>
              <a:defRPr sz="700"/>
            </a:lvl4pPr>
            <a:lvl5pPr indent="0" lvl="4" marL="0" algn="r">
              <a:spcBef>
                <a:spcPts val="0"/>
              </a:spcBef>
              <a:buNone/>
              <a:defRPr sz="700"/>
            </a:lvl5pPr>
            <a:lvl6pPr indent="0" lvl="5" marL="0" algn="r">
              <a:spcBef>
                <a:spcPts val="0"/>
              </a:spcBef>
              <a:buNone/>
              <a:defRPr sz="700"/>
            </a:lvl6pPr>
            <a:lvl7pPr indent="0" lvl="6" marL="0" algn="r">
              <a:spcBef>
                <a:spcPts val="0"/>
              </a:spcBef>
              <a:buNone/>
              <a:defRPr sz="700"/>
            </a:lvl7pPr>
            <a:lvl8pPr indent="0" lvl="7" marL="0" algn="r">
              <a:spcBef>
                <a:spcPts val="0"/>
              </a:spcBef>
              <a:buNone/>
              <a:defRPr sz="700"/>
            </a:lvl8pPr>
            <a:lvl9pPr indent="0" lvl="8" marL="0" algn="r">
              <a:spcBef>
                <a:spcPts val="0"/>
              </a:spcBef>
              <a:buNone/>
              <a:defRPr sz="7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10" name="Shape 810"/>
        <p:cNvGrpSpPr/>
        <p:nvPr/>
      </p:nvGrpSpPr>
      <p:grpSpPr>
        <a:xfrm>
          <a:off x="0" y="0"/>
          <a:ext cx="0" cy="0"/>
          <a:chOff x="0" y="0"/>
          <a:chExt cx="0" cy="0"/>
        </a:xfrm>
      </p:grpSpPr>
      <p:sp>
        <p:nvSpPr>
          <p:cNvPr id="811" name="Google Shape;811;p69"/>
          <p:cNvSpPr txBox="1"/>
          <p:nvPr>
            <p:ph type="title"/>
          </p:nvPr>
        </p:nvSpPr>
        <p:spPr>
          <a:xfrm>
            <a:off x="361156" y="2203450"/>
            <a:ext cx="3886200" cy="681000"/>
          </a:xfrm>
          <a:prstGeom prst="rect">
            <a:avLst/>
          </a:prstGeom>
          <a:noFill/>
          <a:ln>
            <a:noFill/>
          </a:ln>
        </p:spPr>
        <p:txBody>
          <a:bodyPr anchorCtr="0" anchor="t" bIns="22850" lIns="45725" spcFirstLastPara="1" rIns="45725" wrap="square" tIns="22850">
            <a:normAutofit/>
          </a:bodyPr>
          <a:lstStyle>
            <a:lvl1pPr lvl="0" algn="l">
              <a:spcBef>
                <a:spcPts val="0"/>
              </a:spcBef>
              <a:spcAft>
                <a:spcPts val="0"/>
              </a:spcAft>
              <a:buClr>
                <a:schemeClr val="dk1"/>
              </a:buClr>
              <a:buSzPts val="2000"/>
              <a:buFont typeface="Calibri"/>
              <a:buNone/>
              <a:defRPr b="1" sz="2000"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12" name="Google Shape;812;p69"/>
          <p:cNvSpPr txBox="1"/>
          <p:nvPr>
            <p:ph idx="1" type="body"/>
          </p:nvPr>
        </p:nvSpPr>
        <p:spPr>
          <a:xfrm>
            <a:off x="361156" y="1453357"/>
            <a:ext cx="3886200" cy="750300"/>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rgbClr val="888888"/>
              </a:buClr>
              <a:buSzPts val="1000"/>
              <a:buNone/>
              <a:defRPr sz="1000">
                <a:solidFill>
                  <a:srgbClr val="888888"/>
                </a:solidFill>
              </a:defRPr>
            </a:lvl1pPr>
            <a:lvl2pPr indent="-228600" lvl="1" marL="914400" algn="l">
              <a:spcBef>
                <a:spcPts val="200"/>
              </a:spcBef>
              <a:spcAft>
                <a:spcPts val="0"/>
              </a:spcAft>
              <a:buClr>
                <a:srgbClr val="888888"/>
              </a:buClr>
              <a:buSzPts val="900"/>
              <a:buNone/>
              <a:defRPr sz="900">
                <a:solidFill>
                  <a:srgbClr val="888888"/>
                </a:solidFill>
              </a:defRPr>
            </a:lvl2pPr>
            <a:lvl3pPr indent="-228600" lvl="2" marL="1371600" algn="l">
              <a:spcBef>
                <a:spcPts val="200"/>
              </a:spcBef>
              <a:spcAft>
                <a:spcPts val="0"/>
              </a:spcAft>
              <a:buClr>
                <a:srgbClr val="888888"/>
              </a:buClr>
              <a:buSzPts val="800"/>
              <a:buNone/>
              <a:defRPr sz="800">
                <a:solidFill>
                  <a:srgbClr val="888888"/>
                </a:solidFill>
              </a:defRPr>
            </a:lvl3pPr>
            <a:lvl4pPr indent="-228600" lvl="3" marL="1828800" algn="l">
              <a:spcBef>
                <a:spcPts val="100"/>
              </a:spcBef>
              <a:spcAft>
                <a:spcPts val="0"/>
              </a:spcAft>
              <a:buClr>
                <a:srgbClr val="888888"/>
              </a:buClr>
              <a:buSzPts val="700"/>
              <a:buNone/>
              <a:defRPr sz="700">
                <a:solidFill>
                  <a:srgbClr val="888888"/>
                </a:solidFill>
              </a:defRPr>
            </a:lvl4pPr>
            <a:lvl5pPr indent="-228600" lvl="4" marL="2286000" algn="l">
              <a:spcBef>
                <a:spcPts val="100"/>
              </a:spcBef>
              <a:spcAft>
                <a:spcPts val="0"/>
              </a:spcAft>
              <a:buClr>
                <a:srgbClr val="888888"/>
              </a:buClr>
              <a:buSzPts val="700"/>
              <a:buNone/>
              <a:defRPr sz="700">
                <a:solidFill>
                  <a:srgbClr val="888888"/>
                </a:solidFill>
              </a:defRPr>
            </a:lvl5pPr>
            <a:lvl6pPr indent="-228600" lvl="5" marL="2743200" algn="l">
              <a:spcBef>
                <a:spcPts val="100"/>
              </a:spcBef>
              <a:spcAft>
                <a:spcPts val="0"/>
              </a:spcAft>
              <a:buClr>
                <a:srgbClr val="888888"/>
              </a:buClr>
              <a:buSzPts val="700"/>
              <a:buNone/>
              <a:defRPr sz="700">
                <a:solidFill>
                  <a:srgbClr val="888888"/>
                </a:solidFill>
              </a:defRPr>
            </a:lvl6pPr>
            <a:lvl7pPr indent="-228600" lvl="6" marL="3200400" algn="l">
              <a:spcBef>
                <a:spcPts val="100"/>
              </a:spcBef>
              <a:spcAft>
                <a:spcPts val="0"/>
              </a:spcAft>
              <a:buClr>
                <a:srgbClr val="888888"/>
              </a:buClr>
              <a:buSzPts val="700"/>
              <a:buNone/>
              <a:defRPr sz="700">
                <a:solidFill>
                  <a:srgbClr val="888888"/>
                </a:solidFill>
              </a:defRPr>
            </a:lvl7pPr>
            <a:lvl8pPr indent="-228600" lvl="7" marL="3657600" algn="l">
              <a:spcBef>
                <a:spcPts val="100"/>
              </a:spcBef>
              <a:spcAft>
                <a:spcPts val="0"/>
              </a:spcAft>
              <a:buClr>
                <a:srgbClr val="888888"/>
              </a:buClr>
              <a:buSzPts val="700"/>
              <a:buNone/>
              <a:defRPr sz="700">
                <a:solidFill>
                  <a:srgbClr val="888888"/>
                </a:solidFill>
              </a:defRPr>
            </a:lvl8pPr>
            <a:lvl9pPr indent="-228600" lvl="8" marL="4114800" algn="l">
              <a:spcBef>
                <a:spcPts val="100"/>
              </a:spcBef>
              <a:spcAft>
                <a:spcPts val="0"/>
              </a:spcAft>
              <a:buClr>
                <a:srgbClr val="888888"/>
              </a:buClr>
              <a:buSzPts val="700"/>
              <a:buNone/>
              <a:defRPr sz="700">
                <a:solidFill>
                  <a:srgbClr val="888888"/>
                </a:solidFill>
              </a:defRPr>
            </a:lvl9pPr>
          </a:lstStyle>
          <a:p/>
        </p:txBody>
      </p:sp>
      <p:sp>
        <p:nvSpPr>
          <p:cNvPr id="813" name="Google Shape;813;p69"/>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sz="700"/>
            </a:lvl1pPr>
            <a:lvl2pPr lvl="1" algn="l">
              <a:spcBef>
                <a:spcPts val="0"/>
              </a:spcBef>
              <a:spcAft>
                <a:spcPts val="0"/>
              </a:spcAft>
              <a:buSzPts val="700"/>
              <a:buNone/>
              <a:defRPr sz="700"/>
            </a:lvl2pPr>
            <a:lvl3pPr lvl="2" algn="l">
              <a:spcBef>
                <a:spcPts val="0"/>
              </a:spcBef>
              <a:spcAft>
                <a:spcPts val="0"/>
              </a:spcAft>
              <a:buSzPts val="700"/>
              <a:buNone/>
              <a:defRPr sz="700"/>
            </a:lvl3pPr>
            <a:lvl4pPr lvl="3" algn="l">
              <a:spcBef>
                <a:spcPts val="0"/>
              </a:spcBef>
              <a:spcAft>
                <a:spcPts val="0"/>
              </a:spcAft>
              <a:buSzPts val="700"/>
              <a:buNone/>
              <a:defRPr sz="700"/>
            </a:lvl4pPr>
            <a:lvl5pPr lvl="4" algn="l">
              <a:spcBef>
                <a:spcPts val="0"/>
              </a:spcBef>
              <a:spcAft>
                <a:spcPts val="0"/>
              </a:spcAft>
              <a:buSzPts val="700"/>
              <a:buNone/>
              <a:defRPr sz="700"/>
            </a:lvl5pPr>
            <a:lvl6pPr lvl="5" algn="l">
              <a:spcBef>
                <a:spcPts val="0"/>
              </a:spcBef>
              <a:spcAft>
                <a:spcPts val="0"/>
              </a:spcAft>
              <a:buSzPts val="700"/>
              <a:buNone/>
              <a:defRPr sz="700"/>
            </a:lvl6pPr>
            <a:lvl7pPr lvl="6" algn="l">
              <a:spcBef>
                <a:spcPts val="0"/>
              </a:spcBef>
              <a:spcAft>
                <a:spcPts val="0"/>
              </a:spcAft>
              <a:buSzPts val="700"/>
              <a:buNone/>
              <a:defRPr sz="700"/>
            </a:lvl7pPr>
            <a:lvl8pPr lvl="7" algn="l">
              <a:spcBef>
                <a:spcPts val="0"/>
              </a:spcBef>
              <a:spcAft>
                <a:spcPts val="0"/>
              </a:spcAft>
              <a:buSzPts val="700"/>
              <a:buNone/>
              <a:defRPr sz="700"/>
            </a:lvl8pPr>
            <a:lvl9pPr lvl="8" algn="l">
              <a:spcBef>
                <a:spcPts val="0"/>
              </a:spcBef>
              <a:spcAft>
                <a:spcPts val="0"/>
              </a:spcAft>
              <a:buSzPts val="700"/>
              <a:buNone/>
              <a:defRPr sz="700"/>
            </a:lvl9pPr>
          </a:lstStyle>
          <a:p/>
        </p:txBody>
      </p:sp>
      <p:sp>
        <p:nvSpPr>
          <p:cNvPr id="814" name="Google Shape;814;p69"/>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sz="700"/>
            </a:lvl1pPr>
            <a:lvl2pPr lvl="1" algn="l">
              <a:spcBef>
                <a:spcPts val="0"/>
              </a:spcBef>
              <a:spcAft>
                <a:spcPts val="0"/>
              </a:spcAft>
              <a:buSzPts val="700"/>
              <a:buNone/>
              <a:defRPr sz="700"/>
            </a:lvl2pPr>
            <a:lvl3pPr lvl="2" algn="l">
              <a:spcBef>
                <a:spcPts val="0"/>
              </a:spcBef>
              <a:spcAft>
                <a:spcPts val="0"/>
              </a:spcAft>
              <a:buSzPts val="700"/>
              <a:buNone/>
              <a:defRPr sz="700"/>
            </a:lvl3pPr>
            <a:lvl4pPr lvl="3" algn="l">
              <a:spcBef>
                <a:spcPts val="0"/>
              </a:spcBef>
              <a:spcAft>
                <a:spcPts val="0"/>
              </a:spcAft>
              <a:buSzPts val="700"/>
              <a:buNone/>
              <a:defRPr sz="700"/>
            </a:lvl4pPr>
            <a:lvl5pPr lvl="4" algn="l">
              <a:spcBef>
                <a:spcPts val="0"/>
              </a:spcBef>
              <a:spcAft>
                <a:spcPts val="0"/>
              </a:spcAft>
              <a:buSzPts val="700"/>
              <a:buNone/>
              <a:defRPr sz="700"/>
            </a:lvl5pPr>
            <a:lvl6pPr lvl="5" algn="l">
              <a:spcBef>
                <a:spcPts val="0"/>
              </a:spcBef>
              <a:spcAft>
                <a:spcPts val="0"/>
              </a:spcAft>
              <a:buSzPts val="700"/>
              <a:buNone/>
              <a:defRPr sz="700"/>
            </a:lvl6pPr>
            <a:lvl7pPr lvl="6" algn="l">
              <a:spcBef>
                <a:spcPts val="0"/>
              </a:spcBef>
              <a:spcAft>
                <a:spcPts val="0"/>
              </a:spcAft>
              <a:buSzPts val="700"/>
              <a:buNone/>
              <a:defRPr sz="700"/>
            </a:lvl7pPr>
            <a:lvl8pPr lvl="7" algn="l">
              <a:spcBef>
                <a:spcPts val="0"/>
              </a:spcBef>
              <a:spcAft>
                <a:spcPts val="0"/>
              </a:spcAft>
              <a:buSzPts val="700"/>
              <a:buNone/>
              <a:defRPr sz="700"/>
            </a:lvl8pPr>
            <a:lvl9pPr lvl="8" algn="l">
              <a:spcBef>
                <a:spcPts val="0"/>
              </a:spcBef>
              <a:spcAft>
                <a:spcPts val="0"/>
              </a:spcAft>
              <a:buSzPts val="700"/>
              <a:buNone/>
              <a:defRPr sz="700"/>
            </a:lvl9pPr>
          </a:lstStyle>
          <a:p/>
        </p:txBody>
      </p:sp>
      <p:sp>
        <p:nvSpPr>
          <p:cNvPr id="815" name="Google Shape;815;p69"/>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sz="700"/>
            </a:lvl1pPr>
            <a:lvl2pPr indent="0" lvl="1" marL="0" algn="r">
              <a:spcBef>
                <a:spcPts val="0"/>
              </a:spcBef>
              <a:buNone/>
              <a:defRPr sz="700"/>
            </a:lvl2pPr>
            <a:lvl3pPr indent="0" lvl="2" marL="0" algn="r">
              <a:spcBef>
                <a:spcPts val="0"/>
              </a:spcBef>
              <a:buNone/>
              <a:defRPr sz="700"/>
            </a:lvl3pPr>
            <a:lvl4pPr indent="0" lvl="3" marL="0" algn="r">
              <a:spcBef>
                <a:spcPts val="0"/>
              </a:spcBef>
              <a:buNone/>
              <a:defRPr sz="700"/>
            </a:lvl4pPr>
            <a:lvl5pPr indent="0" lvl="4" marL="0" algn="r">
              <a:spcBef>
                <a:spcPts val="0"/>
              </a:spcBef>
              <a:buNone/>
              <a:defRPr sz="700"/>
            </a:lvl5pPr>
            <a:lvl6pPr indent="0" lvl="5" marL="0" algn="r">
              <a:spcBef>
                <a:spcPts val="0"/>
              </a:spcBef>
              <a:buNone/>
              <a:defRPr sz="700"/>
            </a:lvl6pPr>
            <a:lvl7pPr indent="0" lvl="6" marL="0" algn="r">
              <a:spcBef>
                <a:spcPts val="0"/>
              </a:spcBef>
              <a:buNone/>
              <a:defRPr sz="700"/>
            </a:lvl7pPr>
            <a:lvl8pPr indent="0" lvl="7" marL="0" algn="r">
              <a:spcBef>
                <a:spcPts val="0"/>
              </a:spcBef>
              <a:buNone/>
              <a:defRPr sz="700"/>
            </a:lvl8pPr>
            <a:lvl9pPr indent="0" lvl="8" marL="0" algn="r">
              <a:spcBef>
                <a:spcPts val="0"/>
              </a:spcBef>
              <a:buNone/>
              <a:defRPr sz="7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16" name="Shape 816"/>
        <p:cNvGrpSpPr/>
        <p:nvPr/>
      </p:nvGrpSpPr>
      <p:grpSpPr>
        <a:xfrm>
          <a:off x="0" y="0"/>
          <a:ext cx="0" cy="0"/>
          <a:chOff x="0" y="0"/>
          <a:chExt cx="0" cy="0"/>
        </a:xfrm>
      </p:grpSpPr>
      <p:sp>
        <p:nvSpPr>
          <p:cNvPr id="817" name="Google Shape;817;p7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18" name="Google Shape;818;p70"/>
          <p:cNvSpPr txBox="1"/>
          <p:nvPr>
            <p:ph idx="1" type="body"/>
          </p:nvPr>
        </p:nvSpPr>
        <p:spPr>
          <a:xfrm>
            <a:off x="228600" y="800100"/>
            <a:ext cx="2019300" cy="2263200"/>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19" name="Google Shape;819;p70"/>
          <p:cNvSpPr txBox="1"/>
          <p:nvPr>
            <p:ph idx="2" type="body"/>
          </p:nvPr>
        </p:nvSpPr>
        <p:spPr>
          <a:xfrm>
            <a:off x="2324100" y="800100"/>
            <a:ext cx="2019300" cy="2263200"/>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20" name="Google Shape;820;p70"/>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sz="700"/>
            </a:lvl1pPr>
            <a:lvl2pPr lvl="1" algn="l">
              <a:spcBef>
                <a:spcPts val="0"/>
              </a:spcBef>
              <a:spcAft>
                <a:spcPts val="0"/>
              </a:spcAft>
              <a:buSzPts val="700"/>
              <a:buNone/>
              <a:defRPr sz="700"/>
            </a:lvl2pPr>
            <a:lvl3pPr lvl="2" algn="l">
              <a:spcBef>
                <a:spcPts val="0"/>
              </a:spcBef>
              <a:spcAft>
                <a:spcPts val="0"/>
              </a:spcAft>
              <a:buSzPts val="700"/>
              <a:buNone/>
              <a:defRPr sz="700"/>
            </a:lvl3pPr>
            <a:lvl4pPr lvl="3" algn="l">
              <a:spcBef>
                <a:spcPts val="0"/>
              </a:spcBef>
              <a:spcAft>
                <a:spcPts val="0"/>
              </a:spcAft>
              <a:buSzPts val="700"/>
              <a:buNone/>
              <a:defRPr sz="700"/>
            </a:lvl4pPr>
            <a:lvl5pPr lvl="4" algn="l">
              <a:spcBef>
                <a:spcPts val="0"/>
              </a:spcBef>
              <a:spcAft>
                <a:spcPts val="0"/>
              </a:spcAft>
              <a:buSzPts val="700"/>
              <a:buNone/>
              <a:defRPr sz="700"/>
            </a:lvl5pPr>
            <a:lvl6pPr lvl="5" algn="l">
              <a:spcBef>
                <a:spcPts val="0"/>
              </a:spcBef>
              <a:spcAft>
                <a:spcPts val="0"/>
              </a:spcAft>
              <a:buSzPts val="700"/>
              <a:buNone/>
              <a:defRPr sz="700"/>
            </a:lvl6pPr>
            <a:lvl7pPr lvl="6" algn="l">
              <a:spcBef>
                <a:spcPts val="0"/>
              </a:spcBef>
              <a:spcAft>
                <a:spcPts val="0"/>
              </a:spcAft>
              <a:buSzPts val="700"/>
              <a:buNone/>
              <a:defRPr sz="700"/>
            </a:lvl7pPr>
            <a:lvl8pPr lvl="7" algn="l">
              <a:spcBef>
                <a:spcPts val="0"/>
              </a:spcBef>
              <a:spcAft>
                <a:spcPts val="0"/>
              </a:spcAft>
              <a:buSzPts val="700"/>
              <a:buNone/>
              <a:defRPr sz="700"/>
            </a:lvl8pPr>
            <a:lvl9pPr lvl="8" algn="l">
              <a:spcBef>
                <a:spcPts val="0"/>
              </a:spcBef>
              <a:spcAft>
                <a:spcPts val="0"/>
              </a:spcAft>
              <a:buSzPts val="700"/>
              <a:buNone/>
              <a:defRPr sz="700"/>
            </a:lvl9pPr>
          </a:lstStyle>
          <a:p/>
        </p:txBody>
      </p:sp>
      <p:sp>
        <p:nvSpPr>
          <p:cNvPr id="821" name="Google Shape;821;p70"/>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sz="700"/>
            </a:lvl1pPr>
            <a:lvl2pPr lvl="1" algn="l">
              <a:spcBef>
                <a:spcPts val="0"/>
              </a:spcBef>
              <a:spcAft>
                <a:spcPts val="0"/>
              </a:spcAft>
              <a:buSzPts val="700"/>
              <a:buNone/>
              <a:defRPr sz="700"/>
            </a:lvl2pPr>
            <a:lvl3pPr lvl="2" algn="l">
              <a:spcBef>
                <a:spcPts val="0"/>
              </a:spcBef>
              <a:spcAft>
                <a:spcPts val="0"/>
              </a:spcAft>
              <a:buSzPts val="700"/>
              <a:buNone/>
              <a:defRPr sz="700"/>
            </a:lvl3pPr>
            <a:lvl4pPr lvl="3" algn="l">
              <a:spcBef>
                <a:spcPts val="0"/>
              </a:spcBef>
              <a:spcAft>
                <a:spcPts val="0"/>
              </a:spcAft>
              <a:buSzPts val="700"/>
              <a:buNone/>
              <a:defRPr sz="700"/>
            </a:lvl4pPr>
            <a:lvl5pPr lvl="4" algn="l">
              <a:spcBef>
                <a:spcPts val="0"/>
              </a:spcBef>
              <a:spcAft>
                <a:spcPts val="0"/>
              </a:spcAft>
              <a:buSzPts val="700"/>
              <a:buNone/>
              <a:defRPr sz="700"/>
            </a:lvl5pPr>
            <a:lvl6pPr lvl="5" algn="l">
              <a:spcBef>
                <a:spcPts val="0"/>
              </a:spcBef>
              <a:spcAft>
                <a:spcPts val="0"/>
              </a:spcAft>
              <a:buSzPts val="700"/>
              <a:buNone/>
              <a:defRPr sz="700"/>
            </a:lvl6pPr>
            <a:lvl7pPr lvl="6" algn="l">
              <a:spcBef>
                <a:spcPts val="0"/>
              </a:spcBef>
              <a:spcAft>
                <a:spcPts val="0"/>
              </a:spcAft>
              <a:buSzPts val="700"/>
              <a:buNone/>
              <a:defRPr sz="700"/>
            </a:lvl7pPr>
            <a:lvl8pPr lvl="7" algn="l">
              <a:spcBef>
                <a:spcPts val="0"/>
              </a:spcBef>
              <a:spcAft>
                <a:spcPts val="0"/>
              </a:spcAft>
              <a:buSzPts val="700"/>
              <a:buNone/>
              <a:defRPr sz="700"/>
            </a:lvl8pPr>
            <a:lvl9pPr lvl="8" algn="l">
              <a:spcBef>
                <a:spcPts val="0"/>
              </a:spcBef>
              <a:spcAft>
                <a:spcPts val="0"/>
              </a:spcAft>
              <a:buSzPts val="700"/>
              <a:buNone/>
              <a:defRPr sz="700"/>
            </a:lvl9pPr>
          </a:lstStyle>
          <a:p/>
        </p:txBody>
      </p:sp>
      <p:sp>
        <p:nvSpPr>
          <p:cNvPr id="822" name="Google Shape;822;p70"/>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sz="700"/>
            </a:lvl1pPr>
            <a:lvl2pPr indent="0" lvl="1" marL="0" algn="r">
              <a:spcBef>
                <a:spcPts val="0"/>
              </a:spcBef>
              <a:buNone/>
              <a:defRPr sz="700"/>
            </a:lvl2pPr>
            <a:lvl3pPr indent="0" lvl="2" marL="0" algn="r">
              <a:spcBef>
                <a:spcPts val="0"/>
              </a:spcBef>
              <a:buNone/>
              <a:defRPr sz="700"/>
            </a:lvl3pPr>
            <a:lvl4pPr indent="0" lvl="3" marL="0" algn="r">
              <a:spcBef>
                <a:spcPts val="0"/>
              </a:spcBef>
              <a:buNone/>
              <a:defRPr sz="700"/>
            </a:lvl4pPr>
            <a:lvl5pPr indent="0" lvl="4" marL="0" algn="r">
              <a:spcBef>
                <a:spcPts val="0"/>
              </a:spcBef>
              <a:buNone/>
              <a:defRPr sz="700"/>
            </a:lvl5pPr>
            <a:lvl6pPr indent="0" lvl="5" marL="0" algn="r">
              <a:spcBef>
                <a:spcPts val="0"/>
              </a:spcBef>
              <a:buNone/>
              <a:defRPr sz="700"/>
            </a:lvl6pPr>
            <a:lvl7pPr indent="0" lvl="6" marL="0" algn="r">
              <a:spcBef>
                <a:spcPts val="0"/>
              </a:spcBef>
              <a:buNone/>
              <a:defRPr sz="700"/>
            </a:lvl7pPr>
            <a:lvl8pPr indent="0" lvl="7" marL="0" algn="r">
              <a:spcBef>
                <a:spcPts val="0"/>
              </a:spcBef>
              <a:buNone/>
              <a:defRPr sz="700"/>
            </a:lvl8pPr>
            <a:lvl9pPr indent="0" lvl="8" marL="0" algn="r">
              <a:spcBef>
                <a:spcPts val="0"/>
              </a:spcBef>
              <a:buNone/>
              <a:defRPr sz="7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3" name="Shape 823"/>
        <p:cNvGrpSpPr/>
        <p:nvPr/>
      </p:nvGrpSpPr>
      <p:grpSpPr>
        <a:xfrm>
          <a:off x="0" y="0"/>
          <a:ext cx="0" cy="0"/>
          <a:chOff x="0" y="0"/>
          <a:chExt cx="0" cy="0"/>
        </a:xfrm>
      </p:grpSpPr>
      <p:sp>
        <p:nvSpPr>
          <p:cNvPr id="824" name="Google Shape;824;p71"/>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25" name="Google Shape;825;p71"/>
          <p:cNvSpPr txBox="1"/>
          <p:nvPr>
            <p:ph idx="1" type="body"/>
          </p:nvPr>
        </p:nvSpPr>
        <p:spPr>
          <a:xfrm>
            <a:off x="228600" y="767556"/>
            <a:ext cx="2020200" cy="320100"/>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826" name="Google Shape;826;p71"/>
          <p:cNvSpPr txBox="1"/>
          <p:nvPr>
            <p:ph idx="2" type="body"/>
          </p:nvPr>
        </p:nvSpPr>
        <p:spPr>
          <a:xfrm>
            <a:off x="228600" y="1087438"/>
            <a:ext cx="2020200" cy="1975800"/>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827" name="Google Shape;827;p71"/>
          <p:cNvSpPr txBox="1"/>
          <p:nvPr>
            <p:ph idx="3" type="body"/>
          </p:nvPr>
        </p:nvSpPr>
        <p:spPr>
          <a:xfrm>
            <a:off x="2322513" y="767556"/>
            <a:ext cx="2021100" cy="320100"/>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828" name="Google Shape;828;p71"/>
          <p:cNvSpPr txBox="1"/>
          <p:nvPr>
            <p:ph idx="4" type="body"/>
          </p:nvPr>
        </p:nvSpPr>
        <p:spPr>
          <a:xfrm>
            <a:off x="2322513" y="1087438"/>
            <a:ext cx="2021100" cy="1975800"/>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829" name="Google Shape;829;p71"/>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sz="700"/>
            </a:lvl1pPr>
            <a:lvl2pPr lvl="1" algn="l">
              <a:spcBef>
                <a:spcPts val="0"/>
              </a:spcBef>
              <a:spcAft>
                <a:spcPts val="0"/>
              </a:spcAft>
              <a:buSzPts val="700"/>
              <a:buNone/>
              <a:defRPr sz="700"/>
            </a:lvl2pPr>
            <a:lvl3pPr lvl="2" algn="l">
              <a:spcBef>
                <a:spcPts val="0"/>
              </a:spcBef>
              <a:spcAft>
                <a:spcPts val="0"/>
              </a:spcAft>
              <a:buSzPts val="700"/>
              <a:buNone/>
              <a:defRPr sz="700"/>
            </a:lvl3pPr>
            <a:lvl4pPr lvl="3" algn="l">
              <a:spcBef>
                <a:spcPts val="0"/>
              </a:spcBef>
              <a:spcAft>
                <a:spcPts val="0"/>
              </a:spcAft>
              <a:buSzPts val="700"/>
              <a:buNone/>
              <a:defRPr sz="700"/>
            </a:lvl4pPr>
            <a:lvl5pPr lvl="4" algn="l">
              <a:spcBef>
                <a:spcPts val="0"/>
              </a:spcBef>
              <a:spcAft>
                <a:spcPts val="0"/>
              </a:spcAft>
              <a:buSzPts val="700"/>
              <a:buNone/>
              <a:defRPr sz="700"/>
            </a:lvl5pPr>
            <a:lvl6pPr lvl="5" algn="l">
              <a:spcBef>
                <a:spcPts val="0"/>
              </a:spcBef>
              <a:spcAft>
                <a:spcPts val="0"/>
              </a:spcAft>
              <a:buSzPts val="700"/>
              <a:buNone/>
              <a:defRPr sz="700"/>
            </a:lvl6pPr>
            <a:lvl7pPr lvl="6" algn="l">
              <a:spcBef>
                <a:spcPts val="0"/>
              </a:spcBef>
              <a:spcAft>
                <a:spcPts val="0"/>
              </a:spcAft>
              <a:buSzPts val="700"/>
              <a:buNone/>
              <a:defRPr sz="700"/>
            </a:lvl7pPr>
            <a:lvl8pPr lvl="7" algn="l">
              <a:spcBef>
                <a:spcPts val="0"/>
              </a:spcBef>
              <a:spcAft>
                <a:spcPts val="0"/>
              </a:spcAft>
              <a:buSzPts val="700"/>
              <a:buNone/>
              <a:defRPr sz="700"/>
            </a:lvl8pPr>
            <a:lvl9pPr lvl="8" algn="l">
              <a:spcBef>
                <a:spcPts val="0"/>
              </a:spcBef>
              <a:spcAft>
                <a:spcPts val="0"/>
              </a:spcAft>
              <a:buSzPts val="700"/>
              <a:buNone/>
              <a:defRPr sz="700"/>
            </a:lvl9pPr>
          </a:lstStyle>
          <a:p/>
        </p:txBody>
      </p:sp>
      <p:sp>
        <p:nvSpPr>
          <p:cNvPr id="830" name="Google Shape;830;p71"/>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sz="700"/>
            </a:lvl1pPr>
            <a:lvl2pPr lvl="1" algn="l">
              <a:spcBef>
                <a:spcPts val="0"/>
              </a:spcBef>
              <a:spcAft>
                <a:spcPts val="0"/>
              </a:spcAft>
              <a:buSzPts val="700"/>
              <a:buNone/>
              <a:defRPr sz="700"/>
            </a:lvl2pPr>
            <a:lvl3pPr lvl="2" algn="l">
              <a:spcBef>
                <a:spcPts val="0"/>
              </a:spcBef>
              <a:spcAft>
                <a:spcPts val="0"/>
              </a:spcAft>
              <a:buSzPts val="700"/>
              <a:buNone/>
              <a:defRPr sz="700"/>
            </a:lvl3pPr>
            <a:lvl4pPr lvl="3" algn="l">
              <a:spcBef>
                <a:spcPts val="0"/>
              </a:spcBef>
              <a:spcAft>
                <a:spcPts val="0"/>
              </a:spcAft>
              <a:buSzPts val="700"/>
              <a:buNone/>
              <a:defRPr sz="700"/>
            </a:lvl4pPr>
            <a:lvl5pPr lvl="4" algn="l">
              <a:spcBef>
                <a:spcPts val="0"/>
              </a:spcBef>
              <a:spcAft>
                <a:spcPts val="0"/>
              </a:spcAft>
              <a:buSzPts val="700"/>
              <a:buNone/>
              <a:defRPr sz="700"/>
            </a:lvl5pPr>
            <a:lvl6pPr lvl="5" algn="l">
              <a:spcBef>
                <a:spcPts val="0"/>
              </a:spcBef>
              <a:spcAft>
                <a:spcPts val="0"/>
              </a:spcAft>
              <a:buSzPts val="700"/>
              <a:buNone/>
              <a:defRPr sz="700"/>
            </a:lvl6pPr>
            <a:lvl7pPr lvl="6" algn="l">
              <a:spcBef>
                <a:spcPts val="0"/>
              </a:spcBef>
              <a:spcAft>
                <a:spcPts val="0"/>
              </a:spcAft>
              <a:buSzPts val="700"/>
              <a:buNone/>
              <a:defRPr sz="700"/>
            </a:lvl7pPr>
            <a:lvl8pPr lvl="7" algn="l">
              <a:spcBef>
                <a:spcPts val="0"/>
              </a:spcBef>
              <a:spcAft>
                <a:spcPts val="0"/>
              </a:spcAft>
              <a:buSzPts val="700"/>
              <a:buNone/>
              <a:defRPr sz="700"/>
            </a:lvl8pPr>
            <a:lvl9pPr lvl="8" algn="l">
              <a:spcBef>
                <a:spcPts val="0"/>
              </a:spcBef>
              <a:spcAft>
                <a:spcPts val="0"/>
              </a:spcAft>
              <a:buSzPts val="700"/>
              <a:buNone/>
              <a:defRPr sz="700"/>
            </a:lvl9pPr>
          </a:lstStyle>
          <a:p/>
        </p:txBody>
      </p:sp>
      <p:sp>
        <p:nvSpPr>
          <p:cNvPr id="831" name="Google Shape;831;p71"/>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sz="700"/>
            </a:lvl1pPr>
            <a:lvl2pPr indent="0" lvl="1" marL="0" algn="r">
              <a:spcBef>
                <a:spcPts val="0"/>
              </a:spcBef>
              <a:buNone/>
              <a:defRPr sz="700"/>
            </a:lvl2pPr>
            <a:lvl3pPr indent="0" lvl="2" marL="0" algn="r">
              <a:spcBef>
                <a:spcPts val="0"/>
              </a:spcBef>
              <a:buNone/>
              <a:defRPr sz="700"/>
            </a:lvl3pPr>
            <a:lvl4pPr indent="0" lvl="3" marL="0" algn="r">
              <a:spcBef>
                <a:spcPts val="0"/>
              </a:spcBef>
              <a:buNone/>
              <a:defRPr sz="700"/>
            </a:lvl4pPr>
            <a:lvl5pPr indent="0" lvl="4" marL="0" algn="r">
              <a:spcBef>
                <a:spcPts val="0"/>
              </a:spcBef>
              <a:buNone/>
              <a:defRPr sz="700"/>
            </a:lvl5pPr>
            <a:lvl6pPr indent="0" lvl="5" marL="0" algn="r">
              <a:spcBef>
                <a:spcPts val="0"/>
              </a:spcBef>
              <a:buNone/>
              <a:defRPr sz="700"/>
            </a:lvl6pPr>
            <a:lvl7pPr indent="0" lvl="6" marL="0" algn="r">
              <a:spcBef>
                <a:spcPts val="0"/>
              </a:spcBef>
              <a:buNone/>
              <a:defRPr sz="700"/>
            </a:lvl7pPr>
            <a:lvl8pPr indent="0" lvl="7" marL="0" algn="r">
              <a:spcBef>
                <a:spcPts val="0"/>
              </a:spcBef>
              <a:buNone/>
              <a:defRPr sz="700"/>
            </a:lvl8pPr>
            <a:lvl9pPr indent="0" lvl="8" marL="0" algn="r">
              <a:spcBef>
                <a:spcPts val="0"/>
              </a:spcBef>
              <a:buNone/>
              <a:defRPr sz="7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32" name="Shape 832"/>
        <p:cNvGrpSpPr/>
        <p:nvPr/>
      </p:nvGrpSpPr>
      <p:grpSpPr>
        <a:xfrm>
          <a:off x="0" y="0"/>
          <a:ext cx="0" cy="0"/>
          <a:chOff x="0" y="0"/>
          <a:chExt cx="0" cy="0"/>
        </a:xfrm>
      </p:grpSpPr>
      <p:sp>
        <p:nvSpPr>
          <p:cNvPr id="833" name="Google Shape;833;p72"/>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34" name="Google Shape;834;p72"/>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sz="700"/>
            </a:lvl1pPr>
            <a:lvl2pPr lvl="1" algn="l">
              <a:spcBef>
                <a:spcPts val="0"/>
              </a:spcBef>
              <a:spcAft>
                <a:spcPts val="0"/>
              </a:spcAft>
              <a:buSzPts val="700"/>
              <a:buNone/>
              <a:defRPr sz="700"/>
            </a:lvl2pPr>
            <a:lvl3pPr lvl="2" algn="l">
              <a:spcBef>
                <a:spcPts val="0"/>
              </a:spcBef>
              <a:spcAft>
                <a:spcPts val="0"/>
              </a:spcAft>
              <a:buSzPts val="700"/>
              <a:buNone/>
              <a:defRPr sz="700"/>
            </a:lvl3pPr>
            <a:lvl4pPr lvl="3" algn="l">
              <a:spcBef>
                <a:spcPts val="0"/>
              </a:spcBef>
              <a:spcAft>
                <a:spcPts val="0"/>
              </a:spcAft>
              <a:buSzPts val="700"/>
              <a:buNone/>
              <a:defRPr sz="700"/>
            </a:lvl4pPr>
            <a:lvl5pPr lvl="4" algn="l">
              <a:spcBef>
                <a:spcPts val="0"/>
              </a:spcBef>
              <a:spcAft>
                <a:spcPts val="0"/>
              </a:spcAft>
              <a:buSzPts val="700"/>
              <a:buNone/>
              <a:defRPr sz="700"/>
            </a:lvl5pPr>
            <a:lvl6pPr lvl="5" algn="l">
              <a:spcBef>
                <a:spcPts val="0"/>
              </a:spcBef>
              <a:spcAft>
                <a:spcPts val="0"/>
              </a:spcAft>
              <a:buSzPts val="700"/>
              <a:buNone/>
              <a:defRPr sz="700"/>
            </a:lvl6pPr>
            <a:lvl7pPr lvl="6" algn="l">
              <a:spcBef>
                <a:spcPts val="0"/>
              </a:spcBef>
              <a:spcAft>
                <a:spcPts val="0"/>
              </a:spcAft>
              <a:buSzPts val="700"/>
              <a:buNone/>
              <a:defRPr sz="700"/>
            </a:lvl7pPr>
            <a:lvl8pPr lvl="7" algn="l">
              <a:spcBef>
                <a:spcPts val="0"/>
              </a:spcBef>
              <a:spcAft>
                <a:spcPts val="0"/>
              </a:spcAft>
              <a:buSzPts val="700"/>
              <a:buNone/>
              <a:defRPr sz="700"/>
            </a:lvl8pPr>
            <a:lvl9pPr lvl="8" algn="l">
              <a:spcBef>
                <a:spcPts val="0"/>
              </a:spcBef>
              <a:spcAft>
                <a:spcPts val="0"/>
              </a:spcAft>
              <a:buSzPts val="700"/>
              <a:buNone/>
              <a:defRPr sz="700"/>
            </a:lvl9pPr>
          </a:lstStyle>
          <a:p/>
        </p:txBody>
      </p:sp>
      <p:sp>
        <p:nvSpPr>
          <p:cNvPr id="835" name="Google Shape;835;p72"/>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sz="700"/>
            </a:lvl1pPr>
            <a:lvl2pPr lvl="1" algn="l">
              <a:spcBef>
                <a:spcPts val="0"/>
              </a:spcBef>
              <a:spcAft>
                <a:spcPts val="0"/>
              </a:spcAft>
              <a:buSzPts val="700"/>
              <a:buNone/>
              <a:defRPr sz="700"/>
            </a:lvl2pPr>
            <a:lvl3pPr lvl="2" algn="l">
              <a:spcBef>
                <a:spcPts val="0"/>
              </a:spcBef>
              <a:spcAft>
                <a:spcPts val="0"/>
              </a:spcAft>
              <a:buSzPts val="700"/>
              <a:buNone/>
              <a:defRPr sz="700"/>
            </a:lvl3pPr>
            <a:lvl4pPr lvl="3" algn="l">
              <a:spcBef>
                <a:spcPts val="0"/>
              </a:spcBef>
              <a:spcAft>
                <a:spcPts val="0"/>
              </a:spcAft>
              <a:buSzPts val="700"/>
              <a:buNone/>
              <a:defRPr sz="700"/>
            </a:lvl4pPr>
            <a:lvl5pPr lvl="4" algn="l">
              <a:spcBef>
                <a:spcPts val="0"/>
              </a:spcBef>
              <a:spcAft>
                <a:spcPts val="0"/>
              </a:spcAft>
              <a:buSzPts val="700"/>
              <a:buNone/>
              <a:defRPr sz="700"/>
            </a:lvl5pPr>
            <a:lvl6pPr lvl="5" algn="l">
              <a:spcBef>
                <a:spcPts val="0"/>
              </a:spcBef>
              <a:spcAft>
                <a:spcPts val="0"/>
              </a:spcAft>
              <a:buSzPts val="700"/>
              <a:buNone/>
              <a:defRPr sz="700"/>
            </a:lvl6pPr>
            <a:lvl7pPr lvl="6" algn="l">
              <a:spcBef>
                <a:spcPts val="0"/>
              </a:spcBef>
              <a:spcAft>
                <a:spcPts val="0"/>
              </a:spcAft>
              <a:buSzPts val="700"/>
              <a:buNone/>
              <a:defRPr sz="700"/>
            </a:lvl7pPr>
            <a:lvl8pPr lvl="7" algn="l">
              <a:spcBef>
                <a:spcPts val="0"/>
              </a:spcBef>
              <a:spcAft>
                <a:spcPts val="0"/>
              </a:spcAft>
              <a:buSzPts val="700"/>
              <a:buNone/>
              <a:defRPr sz="700"/>
            </a:lvl8pPr>
            <a:lvl9pPr lvl="8" algn="l">
              <a:spcBef>
                <a:spcPts val="0"/>
              </a:spcBef>
              <a:spcAft>
                <a:spcPts val="0"/>
              </a:spcAft>
              <a:buSzPts val="700"/>
              <a:buNone/>
              <a:defRPr sz="700"/>
            </a:lvl9pPr>
          </a:lstStyle>
          <a:p/>
        </p:txBody>
      </p:sp>
      <p:sp>
        <p:nvSpPr>
          <p:cNvPr id="836" name="Google Shape;836;p72"/>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sz="700"/>
            </a:lvl1pPr>
            <a:lvl2pPr indent="0" lvl="1" marL="0" algn="r">
              <a:spcBef>
                <a:spcPts val="0"/>
              </a:spcBef>
              <a:buNone/>
              <a:defRPr sz="700"/>
            </a:lvl2pPr>
            <a:lvl3pPr indent="0" lvl="2" marL="0" algn="r">
              <a:spcBef>
                <a:spcPts val="0"/>
              </a:spcBef>
              <a:buNone/>
              <a:defRPr sz="700"/>
            </a:lvl3pPr>
            <a:lvl4pPr indent="0" lvl="3" marL="0" algn="r">
              <a:spcBef>
                <a:spcPts val="0"/>
              </a:spcBef>
              <a:buNone/>
              <a:defRPr sz="700"/>
            </a:lvl4pPr>
            <a:lvl5pPr indent="0" lvl="4" marL="0" algn="r">
              <a:spcBef>
                <a:spcPts val="0"/>
              </a:spcBef>
              <a:buNone/>
              <a:defRPr sz="700"/>
            </a:lvl5pPr>
            <a:lvl6pPr indent="0" lvl="5" marL="0" algn="r">
              <a:spcBef>
                <a:spcPts val="0"/>
              </a:spcBef>
              <a:buNone/>
              <a:defRPr sz="700"/>
            </a:lvl6pPr>
            <a:lvl7pPr indent="0" lvl="6" marL="0" algn="r">
              <a:spcBef>
                <a:spcPts val="0"/>
              </a:spcBef>
              <a:buNone/>
              <a:defRPr sz="700"/>
            </a:lvl7pPr>
            <a:lvl8pPr indent="0" lvl="7" marL="0" algn="r">
              <a:spcBef>
                <a:spcPts val="0"/>
              </a:spcBef>
              <a:buNone/>
              <a:defRPr sz="700"/>
            </a:lvl8pPr>
            <a:lvl9pPr indent="0" lvl="8" marL="0" algn="r">
              <a:spcBef>
                <a:spcPts val="0"/>
              </a:spcBef>
              <a:buNone/>
              <a:defRPr sz="7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37" name="Shape 837"/>
        <p:cNvGrpSpPr/>
        <p:nvPr/>
      </p:nvGrpSpPr>
      <p:grpSpPr>
        <a:xfrm>
          <a:off x="0" y="0"/>
          <a:ext cx="0" cy="0"/>
          <a:chOff x="0" y="0"/>
          <a:chExt cx="0" cy="0"/>
        </a:xfrm>
      </p:grpSpPr>
      <p:sp>
        <p:nvSpPr>
          <p:cNvPr id="838" name="Google Shape;838;p73"/>
          <p:cNvSpPr txBox="1"/>
          <p:nvPr>
            <p:ph type="title"/>
          </p:nvPr>
        </p:nvSpPr>
        <p:spPr>
          <a:xfrm>
            <a:off x="228600" y="136525"/>
            <a:ext cx="1504200" cy="581100"/>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39" name="Google Shape;839;p73"/>
          <p:cNvSpPr txBox="1"/>
          <p:nvPr>
            <p:ph idx="1" type="body"/>
          </p:nvPr>
        </p:nvSpPr>
        <p:spPr>
          <a:xfrm>
            <a:off x="1787525" y="136525"/>
            <a:ext cx="2556000" cy="2926500"/>
          </a:xfrm>
          <a:prstGeom prst="rect">
            <a:avLst/>
          </a:prstGeom>
          <a:noFill/>
          <a:ln>
            <a:noFill/>
          </a:ln>
        </p:spPr>
        <p:txBody>
          <a:bodyPr anchorCtr="0" anchor="t" bIns="22850" lIns="45725" spcFirstLastPara="1" rIns="45725" wrap="square" tIns="22850">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2100" lvl="3" marL="1828800" algn="l">
              <a:spcBef>
                <a:spcPts val="2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840" name="Google Shape;840;p73"/>
          <p:cNvSpPr txBox="1"/>
          <p:nvPr>
            <p:ph idx="2" type="body"/>
          </p:nvPr>
        </p:nvSpPr>
        <p:spPr>
          <a:xfrm>
            <a:off x="228600" y="717550"/>
            <a:ext cx="1504200" cy="2345700"/>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841" name="Google Shape;841;p73"/>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sz="700"/>
            </a:lvl1pPr>
            <a:lvl2pPr lvl="1" algn="l">
              <a:spcBef>
                <a:spcPts val="0"/>
              </a:spcBef>
              <a:spcAft>
                <a:spcPts val="0"/>
              </a:spcAft>
              <a:buSzPts val="700"/>
              <a:buNone/>
              <a:defRPr sz="700"/>
            </a:lvl2pPr>
            <a:lvl3pPr lvl="2" algn="l">
              <a:spcBef>
                <a:spcPts val="0"/>
              </a:spcBef>
              <a:spcAft>
                <a:spcPts val="0"/>
              </a:spcAft>
              <a:buSzPts val="700"/>
              <a:buNone/>
              <a:defRPr sz="700"/>
            </a:lvl3pPr>
            <a:lvl4pPr lvl="3" algn="l">
              <a:spcBef>
                <a:spcPts val="0"/>
              </a:spcBef>
              <a:spcAft>
                <a:spcPts val="0"/>
              </a:spcAft>
              <a:buSzPts val="700"/>
              <a:buNone/>
              <a:defRPr sz="700"/>
            </a:lvl4pPr>
            <a:lvl5pPr lvl="4" algn="l">
              <a:spcBef>
                <a:spcPts val="0"/>
              </a:spcBef>
              <a:spcAft>
                <a:spcPts val="0"/>
              </a:spcAft>
              <a:buSzPts val="700"/>
              <a:buNone/>
              <a:defRPr sz="700"/>
            </a:lvl5pPr>
            <a:lvl6pPr lvl="5" algn="l">
              <a:spcBef>
                <a:spcPts val="0"/>
              </a:spcBef>
              <a:spcAft>
                <a:spcPts val="0"/>
              </a:spcAft>
              <a:buSzPts val="700"/>
              <a:buNone/>
              <a:defRPr sz="700"/>
            </a:lvl6pPr>
            <a:lvl7pPr lvl="6" algn="l">
              <a:spcBef>
                <a:spcPts val="0"/>
              </a:spcBef>
              <a:spcAft>
                <a:spcPts val="0"/>
              </a:spcAft>
              <a:buSzPts val="700"/>
              <a:buNone/>
              <a:defRPr sz="700"/>
            </a:lvl7pPr>
            <a:lvl8pPr lvl="7" algn="l">
              <a:spcBef>
                <a:spcPts val="0"/>
              </a:spcBef>
              <a:spcAft>
                <a:spcPts val="0"/>
              </a:spcAft>
              <a:buSzPts val="700"/>
              <a:buNone/>
              <a:defRPr sz="700"/>
            </a:lvl8pPr>
            <a:lvl9pPr lvl="8" algn="l">
              <a:spcBef>
                <a:spcPts val="0"/>
              </a:spcBef>
              <a:spcAft>
                <a:spcPts val="0"/>
              </a:spcAft>
              <a:buSzPts val="700"/>
              <a:buNone/>
              <a:defRPr sz="700"/>
            </a:lvl9pPr>
          </a:lstStyle>
          <a:p/>
        </p:txBody>
      </p:sp>
      <p:sp>
        <p:nvSpPr>
          <p:cNvPr id="842" name="Google Shape;842;p73"/>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sz="700"/>
            </a:lvl1pPr>
            <a:lvl2pPr lvl="1" algn="l">
              <a:spcBef>
                <a:spcPts val="0"/>
              </a:spcBef>
              <a:spcAft>
                <a:spcPts val="0"/>
              </a:spcAft>
              <a:buSzPts val="700"/>
              <a:buNone/>
              <a:defRPr sz="700"/>
            </a:lvl2pPr>
            <a:lvl3pPr lvl="2" algn="l">
              <a:spcBef>
                <a:spcPts val="0"/>
              </a:spcBef>
              <a:spcAft>
                <a:spcPts val="0"/>
              </a:spcAft>
              <a:buSzPts val="700"/>
              <a:buNone/>
              <a:defRPr sz="700"/>
            </a:lvl3pPr>
            <a:lvl4pPr lvl="3" algn="l">
              <a:spcBef>
                <a:spcPts val="0"/>
              </a:spcBef>
              <a:spcAft>
                <a:spcPts val="0"/>
              </a:spcAft>
              <a:buSzPts val="700"/>
              <a:buNone/>
              <a:defRPr sz="700"/>
            </a:lvl4pPr>
            <a:lvl5pPr lvl="4" algn="l">
              <a:spcBef>
                <a:spcPts val="0"/>
              </a:spcBef>
              <a:spcAft>
                <a:spcPts val="0"/>
              </a:spcAft>
              <a:buSzPts val="700"/>
              <a:buNone/>
              <a:defRPr sz="700"/>
            </a:lvl5pPr>
            <a:lvl6pPr lvl="5" algn="l">
              <a:spcBef>
                <a:spcPts val="0"/>
              </a:spcBef>
              <a:spcAft>
                <a:spcPts val="0"/>
              </a:spcAft>
              <a:buSzPts val="700"/>
              <a:buNone/>
              <a:defRPr sz="700"/>
            </a:lvl6pPr>
            <a:lvl7pPr lvl="6" algn="l">
              <a:spcBef>
                <a:spcPts val="0"/>
              </a:spcBef>
              <a:spcAft>
                <a:spcPts val="0"/>
              </a:spcAft>
              <a:buSzPts val="700"/>
              <a:buNone/>
              <a:defRPr sz="700"/>
            </a:lvl7pPr>
            <a:lvl8pPr lvl="7" algn="l">
              <a:spcBef>
                <a:spcPts val="0"/>
              </a:spcBef>
              <a:spcAft>
                <a:spcPts val="0"/>
              </a:spcAft>
              <a:buSzPts val="700"/>
              <a:buNone/>
              <a:defRPr sz="700"/>
            </a:lvl8pPr>
            <a:lvl9pPr lvl="8" algn="l">
              <a:spcBef>
                <a:spcPts val="0"/>
              </a:spcBef>
              <a:spcAft>
                <a:spcPts val="0"/>
              </a:spcAft>
              <a:buSzPts val="700"/>
              <a:buNone/>
              <a:defRPr sz="700"/>
            </a:lvl9pPr>
          </a:lstStyle>
          <a:p/>
        </p:txBody>
      </p:sp>
      <p:sp>
        <p:nvSpPr>
          <p:cNvPr id="843" name="Google Shape;843;p73"/>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sz="700"/>
            </a:lvl1pPr>
            <a:lvl2pPr indent="0" lvl="1" marL="0" algn="r">
              <a:spcBef>
                <a:spcPts val="0"/>
              </a:spcBef>
              <a:buNone/>
              <a:defRPr sz="700"/>
            </a:lvl2pPr>
            <a:lvl3pPr indent="0" lvl="2" marL="0" algn="r">
              <a:spcBef>
                <a:spcPts val="0"/>
              </a:spcBef>
              <a:buNone/>
              <a:defRPr sz="700"/>
            </a:lvl3pPr>
            <a:lvl4pPr indent="0" lvl="3" marL="0" algn="r">
              <a:spcBef>
                <a:spcPts val="0"/>
              </a:spcBef>
              <a:buNone/>
              <a:defRPr sz="700"/>
            </a:lvl4pPr>
            <a:lvl5pPr indent="0" lvl="4" marL="0" algn="r">
              <a:spcBef>
                <a:spcPts val="0"/>
              </a:spcBef>
              <a:buNone/>
              <a:defRPr sz="700"/>
            </a:lvl5pPr>
            <a:lvl6pPr indent="0" lvl="5" marL="0" algn="r">
              <a:spcBef>
                <a:spcPts val="0"/>
              </a:spcBef>
              <a:buNone/>
              <a:defRPr sz="700"/>
            </a:lvl6pPr>
            <a:lvl7pPr indent="0" lvl="6" marL="0" algn="r">
              <a:spcBef>
                <a:spcPts val="0"/>
              </a:spcBef>
              <a:buNone/>
              <a:defRPr sz="700"/>
            </a:lvl7pPr>
            <a:lvl8pPr indent="0" lvl="7" marL="0" algn="r">
              <a:spcBef>
                <a:spcPts val="0"/>
              </a:spcBef>
              <a:buNone/>
              <a:defRPr sz="700"/>
            </a:lvl8pPr>
            <a:lvl9pPr indent="0" lvl="8" marL="0" algn="r">
              <a:spcBef>
                <a:spcPts val="0"/>
              </a:spcBef>
              <a:buNone/>
              <a:defRPr sz="7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44" name="Shape 844"/>
        <p:cNvGrpSpPr/>
        <p:nvPr/>
      </p:nvGrpSpPr>
      <p:grpSpPr>
        <a:xfrm>
          <a:off x="0" y="0"/>
          <a:ext cx="0" cy="0"/>
          <a:chOff x="0" y="0"/>
          <a:chExt cx="0" cy="0"/>
        </a:xfrm>
      </p:grpSpPr>
      <p:sp>
        <p:nvSpPr>
          <p:cNvPr id="845" name="Google Shape;845;p74"/>
          <p:cNvSpPr txBox="1"/>
          <p:nvPr>
            <p:ph type="title"/>
          </p:nvPr>
        </p:nvSpPr>
        <p:spPr>
          <a:xfrm>
            <a:off x="896144" y="2400300"/>
            <a:ext cx="2743200" cy="283500"/>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46" name="Google Shape;846;p74"/>
          <p:cNvSpPr/>
          <p:nvPr>
            <p:ph idx="2" type="pic"/>
          </p:nvPr>
        </p:nvSpPr>
        <p:spPr>
          <a:xfrm>
            <a:off x="896144" y="306388"/>
            <a:ext cx="2743200" cy="2057400"/>
          </a:xfrm>
          <a:prstGeom prst="rect">
            <a:avLst/>
          </a:prstGeom>
          <a:noFill/>
          <a:ln>
            <a:noFill/>
          </a:ln>
        </p:spPr>
      </p:sp>
      <p:sp>
        <p:nvSpPr>
          <p:cNvPr id="847" name="Google Shape;847;p74"/>
          <p:cNvSpPr txBox="1"/>
          <p:nvPr>
            <p:ph idx="1" type="body"/>
          </p:nvPr>
        </p:nvSpPr>
        <p:spPr>
          <a:xfrm>
            <a:off x="896144" y="2683669"/>
            <a:ext cx="2743200" cy="402600"/>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848" name="Google Shape;848;p74"/>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sz="700"/>
            </a:lvl1pPr>
            <a:lvl2pPr lvl="1" algn="l">
              <a:spcBef>
                <a:spcPts val="0"/>
              </a:spcBef>
              <a:spcAft>
                <a:spcPts val="0"/>
              </a:spcAft>
              <a:buSzPts val="700"/>
              <a:buNone/>
              <a:defRPr sz="700"/>
            </a:lvl2pPr>
            <a:lvl3pPr lvl="2" algn="l">
              <a:spcBef>
                <a:spcPts val="0"/>
              </a:spcBef>
              <a:spcAft>
                <a:spcPts val="0"/>
              </a:spcAft>
              <a:buSzPts val="700"/>
              <a:buNone/>
              <a:defRPr sz="700"/>
            </a:lvl3pPr>
            <a:lvl4pPr lvl="3" algn="l">
              <a:spcBef>
                <a:spcPts val="0"/>
              </a:spcBef>
              <a:spcAft>
                <a:spcPts val="0"/>
              </a:spcAft>
              <a:buSzPts val="700"/>
              <a:buNone/>
              <a:defRPr sz="700"/>
            </a:lvl4pPr>
            <a:lvl5pPr lvl="4" algn="l">
              <a:spcBef>
                <a:spcPts val="0"/>
              </a:spcBef>
              <a:spcAft>
                <a:spcPts val="0"/>
              </a:spcAft>
              <a:buSzPts val="700"/>
              <a:buNone/>
              <a:defRPr sz="700"/>
            </a:lvl5pPr>
            <a:lvl6pPr lvl="5" algn="l">
              <a:spcBef>
                <a:spcPts val="0"/>
              </a:spcBef>
              <a:spcAft>
                <a:spcPts val="0"/>
              </a:spcAft>
              <a:buSzPts val="700"/>
              <a:buNone/>
              <a:defRPr sz="700"/>
            </a:lvl6pPr>
            <a:lvl7pPr lvl="6" algn="l">
              <a:spcBef>
                <a:spcPts val="0"/>
              </a:spcBef>
              <a:spcAft>
                <a:spcPts val="0"/>
              </a:spcAft>
              <a:buSzPts val="700"/>
              <a:buNone/>
              <a:defRPr sz="700"/>
            </a:lvl7pPr>
            <a:lvl8pPr lvl="7" algn="l">
              <a:spcBef>
                <a:spcPts val="0"/>
              </a:spcBef>
              <a:spcAft>
                <a:spcPts val="0"/>
              </a:spcAft>
              <a:buSzPts val="700"/>
              <a:buNone/>
              <a:defRPr sz="700"/>
            </a:lvl8pPr>
            <a:lvl9pPr lvl="8" algn="l">
              <a:spcBef>
                <a:spcPts val="0"/>
              </a:spcBef>
              <a:spcAft>
                <a:spcPts val="0"/>
              </a:spcAft>
              <a:buSzPts val="700"/>
              <a:buNone/>
              <a:defRPr sz="700"/>
            </a:lvl9pPr>
          </a:lstStyle>
          <a:p/>
        </p:txBody>
      </p:sp>
      <p:sp>
        <p:nvSpPr>
          <p:cNvPr id="849" name="Google Shape;849;p74"/>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sz="700"/>
            </a:lvl1pPr>
            <a:lvl2pPr lvl="1" algn="l">
              <a:spcBef>
                <a:spcPts val="0"/>
              </a:spcBef>
              <a:spcAft>
                <a:spcPts val="0"/>
              </a:spcAft>
              <a:buSzPts val="700"/>
              <a:buNone/>
              <a:defRPr sz="700"/>
            </a:lvl2pPr>
            <a:lvl3pPr lvl="2" algn="l">
              <a:spcBef>
                <a:spcPts val="0"/>
              </a:spcBef>
              <a:spcAft>
                <a:spcPts val="0"/>
              </a:spcAft>
              <a:buSzPts val="700"/>
              <a:buNone/>
              <a:defRPr sz="700"/>
            </a:lvl3pPr>
            <a:lvl4pPr lvl="3" algn="l">
              <a:spcBef>
                <a:spcPts val="0"/>
              </a:spcBef>
              <a:spcAft>
                <a:spcPts val="0"/>
              </a:spcAft>
              <a:buSzPts val="700"/>
              <a:buNone/>
              <a:defRPr sz="700"/>
            </a:lvl4pPr>
            <a:lvl5pPr lvl="4" algn="l">
              <a:spcBef>
                <a:spcPts val="0"/>
              </a:spcBef>
              <a:spcAft>
                <a:spcPts val="0"/>
              </a:spcAft>
              <a:buSzPts val="700"/>
              <a:buNone/>
              <a:defRPr sz="700"/>
            </a:lvl5pPr>
            <a:lvl6pPr lvl="5" algn="l">
              <a:spcBef>
                <a:spcPts val="0"/>
              </a:spcBef>
              <a:spcAft>
                <a:spcPts val="0"/>
              </a:spcAft>
              <a:buSzPts val="700"/>
              <a:buNone/>
              <a:defRPr sz="700"/>
            </a:lvl6pPr>
            <a:lvl7pPr lvl="6" algn="l">
              <a:spcBef>
                <a:spcPts val="0"/>
              </a:spcBef>
              <a:spcAft>
                <a:spcPts val="0"/>
              </a:spcAft>
              <a:buSzPts val="700"/>
              <a:buNone/>
              <a:defRPr sz="700"/>
            </a:lvl7pPr>
            <a:lvl8pPr lvl="7" algn="l">
              <a:spcBef>
                <a:spcPts val="0"/>
              </a:spcBef>
              <a:spcAft>
                <a:spcPts val="0"/>
              </a:spcAft>
              <a:buSzPts val="700"/>
              <a:buNone/>
              <a:defRPr sz="700"/>
            </a:lvl8pPr>
            <a:lvl9pPr lvl="8" algn="l">
              <a:spcBef>
                <a:spcPts val="0"/>
              </a:spcBef>
              <a:spcAft>
                <a:spcPts val="0"/>
              </a:spcAft>
              <a:buSzPts val="700"/>
              <a:buNone/>
              <a:defRPr sz="700"/>
            </a:lvl9pPr>
          </a:lstStyle>
          <a:p/>
        </p:txBody>
      </p:sp>
      <p:sp>
        <p:nvSpPr>
          <p:cNvPr id="850" name="Google Shape;850;p74"/>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sz="700"/>
            </a:lvl1pPr>
            <a:lvl2pPr indent="0" lvl="1" marL="0" algn="r">
              <a:spcBef>
                <a:spcPts val="0"/>
              </a:spcBef>
              <a:buNone/>
              <a:defRPr sz="700"/>
            </a:lvl2pPr>
            <a:lvl3pPr indent="0" lvl="2" marL="0" algn="r">
              <a:spcBef>
                <a:spcPts val="0"/>
              </a:spcBef>
              <a:buNone/>
              <a:defRPr sz="700"/>
            </a:lvl3pPr>
            <a:lvl4pPr indent="0" lvl="3" marL="0" algn="r">
              <a:spcBef>
                <a:spcPts val="0"/>
              </a:spcBef>
              <a:buNone/>
              <a:defRPr sz="700"/>
            </a:lvl4pPr>
            <a:lvl5pPr indent="0" lvl="4" marL="0" algn="r">
              <a:spcBef>
                <a:spcPts val="0"/>
              </a:spcBef>
              <a:buNone/>
              <a:defRPr sz="700"/>
            </a:lvl5pPr>
            <a:lvl6pPr indent="0" lvl="5" marL="0" algn="r">
              <a:spcBef>
                <a:spcPts val="0"/>
              </a:spcBef>
              <a:buNone/>
              <a:defRPr sz="700"/>
            </a:lvl6pPr>
            <a:lvl7pPr indent="0" lvl="6" marL="0" algn="r">
              <a:spcBef>
                <a:spcPts val="0"/>
              </a:spcBef>
              <a:buNone/>
              <a:defRPr sz="700"/>
            </a:lvl7pPr>
            <a:lvl8pPr indent="0" lvl="7" marL="0" algn="r">
              <a:spcBef>
                <a:spcPts val="0"/>
              </a:spcBef>
              <a:buNone/>
              <a:defRPr sz="700"/>
            </a:lvl8pPr>
            <a:lvl9pPr indent="0" lvl="8" marL="0" algn="r">
              <a:spcBef>
                <a:spcPts val="0"/>
              </a:spcBef>
              <a:buNone/>
              <a:defRPr sz="7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51" name="Shape 851"/>
        <p:cNvGrpSpPr/>
        <p:nvPr/>
      </p:nvGrpSpPr>
      <p:grpSpPr>
        <a:xfrm>
          <a:off x="0" y="0"/>
          <a:ext cx="0" cy="0"/>
          <a:chOff x="0" y="0"/>
          <a:chExt cx="0" cy="0"/>
        </a:xfrm>
      </p:grpSpPr>
      <p:sp>
        <p:nvSpPr>
          <p:cNvPr id="852" name="Google Shape;852;p75"/>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53" name="Google Shape;853;p75"/>
          <p:cNvSpPr txBox="1"/>
          <p:nvPr>
            <p:ph idx="1" type="body"/>
          </p:nvPr>
        </p:nvSpPr>
        <p:spPr>
          <a:xfrm rot="5400000">
            <a:off x="1154400" y="-125700"/>
            <a:ext cx="2263200" cy="41148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854" name="Google Shape;854;p75"/>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sz="700"/>
            </a:lvl1pPr>
            <a:lvl2pPr lvl="1" algn="l">
              <a:spcBef>
                <a:spcPts val="0"/>
              </a:spcBef>
              <a:spcAft>
                <a:spcPts val="0"/>
              </a:spcAft>
              <a:buSzPts val="700"/>
              <a:buNone/>
              <a:defRPr sz="700"/>
            </a:lvl2pPr>
            <a:lvl3pPr lvl="2" algn="l">
              <a:spcBef>
                <a:spcPts val="0"/>
              </a:spcBef>
              <a:spcAft>
                <a:spcPts val="0"/>
              </a:spcAft>
              <a:buSzPts val="700"/>
              <a:buNone/>
              <a:defRPr sz="700"/>
            </a:lvl3pPr>
            <a:lvl4pPr lvl="3" algn="l">
              <a:spcBef>
                <a:spcPts val="0"/>
              </a:spcBef>
              <a:spcAft>
                <a:spcPts val="0"/>
              </a:spcAft>
              <a:buSzPts val="700"/>
              <a:buNone/>
              <a:defRPr sz="700"/>
            </a:lvl4pPr>
            <a:lvl5pPr lvl="4" algn="l">
              <a:spcBef>
                <a:spcPts val="0"/>
              </a:spcBef>
              <a:spcAft>
                <a:spcPts val="0"/>
              </a:spcAft>
              <a:buSzPts val="700"/>
              <a:buNone/>
              <a:defRPr sz="700"/>
            </a:lvl5pPr>
            <a:lvl6pPr lvl="5" algn="l">
              <a:spcBef>
                <a:spcPts val="0"/>
              </a:spcBef>
              <a:spcAft>
                <a:spcPts val="0"/>
              </a:spcAft>
              <a:buSzPts val="700"/>
              <a:buNone/>
              <a:defRPr sz="700"/>
            </a:lvl6pPr>
            <a:lvl7pPr lvl="6" algn="l">
              <a:spcBef>
                <a:spcPts val="0"/>
              </a:spcBef>
              <a:spcAft>
                <a:spcPts val="0"/>
              </a:spcAft>
              <a:buSzPts val="700"/>
              <a:buNone/>
              <a:defRPr sz="700"/>
            </a:lvl7pPr>
            <a:lvl8pPr lvl="7" algn="l">
              <a:spcBef>
                <a:spcPts val="0"/>
              </a:spcBef>
              <a:spcAft>
                <a:spcPts val="0"/>
              </a:spcAft>
              <a:buSzPts val="700"/>
              <a:buNone/>
              <a:defRPr sz="700"/>
            </a:lvl8pPr>
            <a:lvl9pPr lvl="8" algn="l">
              <a:spcBef>
                <a:spcPts val="0"/>
              </a:spcBef>
              <a:spcAft>
                <a:spcPts val="0"/>
              </a:spcAft>
              <a:buSzPts val="700"/>
              <a:buNone/>
              <a:defRPr sz="700"/>
            </a:lvl9pPr>
          </a:lstStyle>
          <a:p/>
        </p:txBody>
      </p:sp>
      <p:sp>
        <p:nvSpPr>
          <p:cNvPr id="855" name="Google Shape;855;p75"/>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sz="700"/>
            </a:lvl1pPr>
            <a:lvl2pPr lvl="1" algn="l">
              <a:spcBef>
                <a:spcPts val="0"/>
              </a:spcBef>
              <a:spcAft>
                <a:spcPts val="0"/>
              </a:spcAft>
              <a:buSzPts val="700"/>
              <a:buNone/>
              <a:defRPr sz="700"/>
            </a:lvl2pPr>
            <a:lvl3pPr lvl="2" algn="l">
              <a:spcBef>
                <a:spcPts val="0"/>
              </a:spcBef>
              <a:spcAft>
                <a:spcPts val="0"/>
              </a:spcAft>
              <a:buSzPts val="700"/>
              <a:buNone/>
              <a:defRPr sz="700"/>
            </a:lvl3pPr>
            <a:lvl4pPr lvl="3" algn="l">
              <a:spcBef>
                <a:spcPts val="0"/>
              </a:spcBef>
              <a:spcAft>
                <a:spcPts val="0"/>
              </a:spcAft>
              <a:buSzPts val="700"/>
              <a:buNone/>
              <a:defRPr sz="700"/>
            </a:lvl4pPr>
            <a:lvl5pPr lvl="4" algn="l">
              <a:spcBef>
                <a:spcPts val="0"/>
              </a:spcBef>
              <a:spcAft>
                <a:spcPts val="0"/>
              </a:spcAft>
              <a:buSzPts val="700"/>
              <a:buNone/>
              <a:defRPr sz="700"/>
            </a:lvl5pPr>
            <a:lvl6pPr lvl="5" algn="l">
              <a:spcBef>
                <a:spcPts val="0"/>
              </a:spcBef>
              <a:spcAft>
                <a:spcPts val="0"/>
              </a:spcAft>
              <a:buSzPts val="700"/>
              <a:buNone/>
              <a:defRPr sz="700"/>
            </a:lvl6pPr>
            <a:lvl7pPr lvl="6" algn="l">
              <a:spcBef>
                <a:spcPts val="0"/>
              </a:spcBef>
              <a:spcAft>
                <a:spcPts val="0"/>
              </a:spcAft>
              <a:buSzPts val="700"/>
              <a:buNone/>
              <a:defRPr sz="700"/>
            </a:lvl7pPr>
            <a:lvl8pPr lvl="7" algn="l">
              <a:spcBef>
                <a:spcPts val="0"/>
              </a:spcBef>
              <a:spcAft>
                <a:spcPts val="0"/>
              </a:spcAft>
              <a:buSzPts val="700"/>
              <a:buNone/>
              <a:defRPr sz="700"/>
            </a:lvl8pPr>
            <a:lvl9pPr lvl="8" algn="l">
              <a:spcBef>
                <a:spcPts val="0"/>
              </a:spcBef>
              <a:spcAft>
                <a:spcPts val="0"/>
              </a:spcAft>
              <a:buSzPts val="700"/>
              <a:buNone/>
              <a:defRPr sz="700"/>
            </a:lvl9pPr>
          </a:lstStyle>
          <a:p/>
        </p:txBody>
      </p:sp>
      <p:sp>
        <p:nvSpPr>
          <p:cNvPr id="856" name="Google Shape;856;p75"/>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sz="700"/>
            </a:lvl1pPr>
            <a:lvl2pPr indent="0" lvl="1" marL="0" algn="r">
              <a:spcBef>
                <a:spcPts val="0"/>
              </a:spcBef>
              <a:buNone/>
              <a:defRPr sz="700"/>
            </a:lvl2pPr>
            <a:lvl3pPr indent="0" lvl="2" marL="0" algn="r">
              <a:spcBef>
                <a:spcPts val="0"/>
              </a:spcBef>
              <a:buNone/>
              <a:defRPr sz="700"/>
            </a:lvl3pPr>
            <a:lvl4pPr indent="0" lvl="3" marL="0" algn="r">
              <a:spcBef>
                <a:spcPts val="0"/>
              </a:spcBef>
              <a:buNone/>
              <a:defRPr sz="700"/>
            </a:lvl4pPr>
            <a:lvl5pPr indent="0" lvl="4" marL="0" algn="r">
              <a:spcBef>
                <a:spcPts val="0"/>
              </a:spcBef>
              <a:buNone/>
              <a:defRPr sz="700"/>
            </a:lvl5pPr>
            <a:lvl6pPr indent="0" lvl="5" marL="0" algn="r">
              <a:spcBef>
                <a:spcPts val="0"/>
              </a:spcBef>
              <a:buNone/>
              <a:defRPr sz="700"/>
            </a:lvl6pPr>
            <a:lvl7pPr indent="0" lvl="6" marL="0" algn="r">
              <a:spcBef>
                <a:spcPts val="0"/>
              </a:spcBef>
              <a:buNone/>
              <a:defRPr sz="700"/>
            </a:lvl7pPr>
            <a:lvl8pPr indent="0" lvl="7" marL="0" algn="r">
              <a:spcBef>
                <a:spcPts val="0"/>
              </a:spcBef>
              <a:buNone/>
              <a:defRPr sz="700"/>
            </a:lvl8pPr>
            <a:lvl9pPr indent="0" lvl="8" marL="0" algn="r">
              <a:spcBef>
                <a:spcPts val="0"/>
              </a:spcBef>
              <a:buNone/>
              <a:defRPr sz="7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 name="Shape 46"/>
        <p:cNvGrpSpPr/>
        <p:nvPr/>
      </p:nvGrpSpPr>
      <p:grpSpPr>
        <a:xfrm>
          <a:off x="0" y="0"/>
          <a:ext cx="0" cy="0"/>
          <a:chOff x="0" y="0"/>
          <a:chExt cx="0" cy="0"/>
        </a:xfrm>
      </p:grpSpPr>
      <p:sp>
        <p:nvSpPr>
          <p:cNvPr id="47" name="Google Shape;47;p8"/>
          <p:cNvSpPr/>
          <p:nvPr/>
        </p:nvSpPr>
        <p:spPr>
          <a:xfrm>
            <a:off x="0" y="0"/>
            <a:ext cx="2523000" cy="5143500"/>
          </a:xfrm>
          <a:prstGeom prst="rect">
            <a:avLst/>
          </a:prstGeom>
          <a:gradFill>
            <a:gsLst>
              <a:gs pos="0">
                <a:schemeClr val="accent1"/>
              </a:gs>
              <a:gs pos="50000">
                <a:schemeClr val="accent3"/>
              </a:gs>
              <a:gs pos="100000">
                <a:schemeClr val="accent5"/>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8"/>
          <p:cNvSpPr/>
          <p:nvPr/>
        </p:nvSpPr>
        <p:spPr>
          <a:xfrm>
            <a:off x="515675" y="780975"/>
            <a:ext cx="2616300" cy="2299050"/>
          </a:xfrm>
          <a:custGeom>
            <a:rect b="b" l="l" r="r" t="t"/>
            <a:pathLst>
              <a:path extrusionOk="0" h="91962" w="104652">
                <a:moveTo>
                  <a:pt x="13884" y="0"/>
                </a:moveTo>
                <a:lnTo>
                  <a:pt x="104652" y="0"/>
                </a:lnTo>
                <a:lnTo>
                  <a:pt x="104652" y="91962"/>
                </a:lnTo>
                <a:lnTo>
                  <a:pt x="13884" y="91962"/>
                </a:lnTo>
                <a:lnTo>
                  <a:pt x="13884" y="26275"/>
                </a:lnTo>
                <a:lnTo>
                  <a:pt x="0" y="12391"/>
                </a:lnTo>
                <a:lnTo>
                  <a:pt x="13884" y="12391"/>
                </a:lnTo>
                <a:close/>
              </a:path>
            </a:pathLst>
          </a:custGeom>
          <a:noFill/>
          <a:ln cap="flat" cmpd="sng" w="76200">
            <a:solidFill>
              <a:srgbClr val="000000"/>
            </a:solidFill>
            <a:prstDash val="solid"/>
            <a:miter lim="8000"/>
            <a:headEnd len="med" w="med" type="none"/>
            <a:tailEnd len="med" w="med" type="none"/>
          </a:ln>
        </p:spPr>
      </p:sp>
      <p:sp>
        <p:nvSpPr>
          <p:cNvPr id="49" name="Google Shape;49;p8"/>
          <p:cNvSpPr txBox="1"/>
          <p:nvPr>
            <p:ph type="title"/>
          </p:nvPr>
        </p:nvSpPr>
        <p:spPr>
          <a:xfrm>
            <a:off x="1101500" y="1048150"/>
            <a:ext cx="1836300" cy="1907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50" name="Google Shape;50;p8"/>
          <p:cNvSpPr txBox="1"/>
          <p:nvPr>
            <p:ph idx="12" type="sldNum"/>
          </p:nvPr>
        </p:nvSpPr>
        <p:spPr>
          <a:xfrm>
            <a:off x="8536449"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57" name="Shape 857"/>
        <p:cNvGrpSpPr/>
        <p:nvPr/>
      </p:nvGrpSpPr>
      <p:grpSpPr>
        <a:xfrm>
          <a:off x="0" y="0"/>
          <a:ext cx="0" cy="0"/>
          <a:chOff x="0" y="0"/>
          <a:chExt cx="0" cy="0"/>
        </a:xfrm>
      </p:grpSpPr>
      <p:sp>
        <p:nvSpPr>
          <p:cNvPr id="858" name="Google Shape;858;p76"/>
          <p:cNvSpPr txBox="1"/>
          <p:nvPr>
            <p:ph type="title"/>
          </p:nvPr>
        </p:nvSpPr>
        <p:spPr>
          <a:xfrm rot="5400000">
            <a:off x="2366100" y="1085919"/>
            <a:ext cx="2925900" cy="10287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59" name="Google Shape;859;p76"/>
          <p:cNvSpPr txBox="1"/>
          <p:nvPr>
            <p:ph idx="1" type="body"/>
          </p:nvPr>
        </p:nvSpPr>
        <p:spPr>
          <a:xfrm rot="5400000">
            <a:off x="270600" y="95319"/>
            <a:ext cx="2925900" cy="3009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860" name="Google Shape;860;p76"/>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sz="700"/>
            </a:lvl1pPr>
            <a:lvl2pPr lvl="1" algn="l">
              <a:spcBef>
                <a:spcPts val="0"/>
              </a:spcBef>
              <a:spcAft>
                <a:spcPts val="0"/>
              </a:spcAft>
              <a:buSzPts val="700"/>
              <a:buNone/>
              <a:defRPr sz="700"/>
            </a:lvl2pPr>
            <a:lvl3pPr lvl="2" algn="l">
              <a:spcBef>
                <a:spcPts val="0"/>
              </a:spcBef>
              <a:spcAft>
                <a:spcPts val="0"/>
              </a:spcAft>
              <a:buSzPts val="700"/>
              <a:buNone/>
              <a:defRPr sz="700"/>
            </a:lvl3pPr>
            <a:lvl4pPr lvl="3" algn="l">
              <a:spcBef>
                <a:spcPts val="0"/>
              </a:spcBef>
              <a:spcAft>
                <a:spcPts val="0"/>
              </a:spcAft>
              <a:buSzPts val="700"/>
              <a:buNone/>
              <a:defRPr sz="700"/>
            </a:lvl4pPr>
            <a:lvl5pPr lvl="4" algn="l">
              <a:spcBef>
                <a:spcPts val="0"/>
              </a:spcBef>
              <a:spcAft>
                <a:spcPts val="0"/>
              </a:spcAft>
              <a:buSzPts val="700"/>
              <a:buNone/>
              <a:defRPr sz="700"/>
            </a:lvl5pPr>
            <a:lvl6pPr lvl="5" algn="l">
              <a:spcBef>
                <a:spcPts val="0"/>
              </a:spcBef>
              <a:spcAft>
                <a:spcPts val="0"/>
              </a:spcAft>
              <a:buSzPts val="700"/>
              <a:buNone/>
              <a:defRPr sz="700"/>
            </a:lvl6pPr>
            <a:lvl7pPr lvl="6" algn="l">
              <a:spcBef>
                <a:spcPts val="0"/>
              </a:spcBef>
              <a:spcAft>
                <a:spcPts val="0"/>
              </a:spcAft>
              <a:buSzPts val="700"/>
              <a:buNone/>
              <a:defRPr sz="700"/>
            </a:lvl7pPr>
            <a:lvl8pPr lvl="7" algn="l">
              <a:spcBef>
                <a:spcPts val="0"/>
              </a:spcBef>
              <a:spcAft>
                <a:spcPts val="0"/>
              </a:spcAft>
              <a:buSzPts val="700"/>
              <a:buNone/>
              <a:defRPr sz="700"/>
            </a:lvl8pPr>
            <a:lvl9pPr lvl="8" algn="l">
              <a:spcBef>
                <a:spcPts val="0"/>
              </a:spcBef>
              <a:spcAft>
                <a:spcPts val="0"/>
              </a:spcAft>
              <a:buSzPts val="700"/>
              <a:buNone/>
              <a:defRPr sz="700"/>
            </a:lvl9pPr>
          </a:lstStyle>
          <a:p/>
        </p:txBody>
      </p:sp>
      <p:sp>
        <p:nvSpPr>
          <p:cNvPr id="861" name="Google Shape;861;p76"/>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sz="700"/>
            </a:lvl1pPr>
            <a:lvl2pPr lvl="1" algn="l">
              <a:spcBef>
                <a:spcPts val="0"/>
              </a:spcBef>
              <a:spcAft>
                <a:spcPts val="0"/>
              </a:spcAft>
              <a:buSzPts val="700"/>
              <a:buNone/>
              <a:defRPr sz="700"/>
            </a:lvl2pPr>
            <a:lvl3pPr lvl="2" algn="l">
              <a:spcBef>
                <a:spcPts val="0"/>
              </a:spcBef>
              <a:spcAft>
                <a:spcPts val="0"/>
              </a:spcAft>
              <a:buSzPts val="700"/>
              <a:buNone/>
              <a:defRPr sz="700"/>
            </a:lvl3pPr>
            <a:lvl4pPr lvl="3" algn="l">
              <a:spcBef>
                <a:spcPts val="0"/>
              </a:spcBef>
              <a:spcAft>
                <a:spcPts val="0"/>
              </a:spcAft>
              <a:buSzPts val="700"/>
              <a:buNone/>
              <a:defRPr sz="700"/>
            </a:lvl4pPr>
            <a:lvl5pPr lvl="4" algn="l">
              <a:spcBef>
                <a:spcPts val="0"/>
              </a:spcBef>
              <a:spcAft>
                <a:spcPts val="0"/>
              </a:spcAft>
              <a:buSzPts val="700"/>
              <a:buNone/>
              <a:defRPr sz="700"/>
            </a:lvl5pPr>
            <a:lvl6pPr lvl="5" algn="l">
              <a:spcBef>
                <a:spcPts val="0"/>
              </a:spcBef>
              <a:spcAft>
                <a:spcPts val="0"/>
              </a:spcAft>
              <a:buSzPts val="700"/>
              <a:buNone/>
              <a:defRPr sz="700"/>
            </a:lvl6pPr>
            <a:lvl7pPr lvl="6" algn="l">
              <a:spcBef>
                <a:spcPts val="0"/>
              </a:spcBef>
              <a:spcAft>
                <a:spcPts val="0"/>
              </a:spcAft>
              <a:buSzPts val="700"/>
              <a:buNone/>
              <a:defRPr sz="700"/>
            </a:lvl7pPr>
            <a:lvl8pPr lvl="7" algn="l">
              <a:spcBef>
                <a:spcPts val="0"/>
              </a:spcBef>
              <a:spcAft>
                <a:spcPts val="0"/>
              </a:spcAft>
              <a:buSzPts val="700"/>
              <a:buNone/>
              <a:defRPr sz="700"/>
            </a:lvl8pPr>
            <a:lvl9pPr lvl="8" algn="l">
              <a:spcBef>
                <a:spcPts val="0"/>
              </a:spcBef>
              <a:spcAft>
                <a:spcPts val="0"/>
              </a:spcAft>
              <a:buSzPts val="700"/>
              <a:buNone/>
              <a:defRPr sz="700"/>
            </a:lvl9pPr>
          </a:lstStyle>
          <a:p/>
        </p:txBody>
      </p:sp>
      <p:sp>
        <p:nvSpPr>
          <p:cNvPr id="862" name="Google Shape;862;p76"/>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sz="700"/>
            </a:lvl1pPr>
            <a:lvl2pPr indent="0" lvl="1" marL="0" algn="r">
              <a:spcBef>
                <a:spcPts val="0"/>
              </a:spcBef>
              <a:buNone/>
              <a:defRPr sz="700"/>
            </a:lvl2pPr>
            <a:lvl3pPr indent="0" lvl="2" marL="0" algn="r">
              <a:spcBef>
                <a:spcPts val="0"/>
              </a:spcBef>
              <a:buNone/>
              <a:defRPr sz="700"/>
            </a:lvl3pPr>
            <a:lvl4pPr indent="0" lvl="3" marL="0" algn="r">
              <a:spcBef>
                <a:spcPts val="0"/>
              </a:spcBef>
              <a:buNone/>
              <a:defRPr sz="700"/>
            </a:lvl4pPr>
            <a:lvl5pPr indent="0" lvl="4" marL="0" algn="r">
              <a:spcBef>
                <a:spcPts val="0"/>
              </a:spcBef>
              <a:buNone/>
              <a:defRPr sz="700"/>
            </a:lvl5pPr>
            <a:lvl6pPr indent="0" lvl="5" marL="0" algn="r">
              <a:spcBef>
                <a:spcPts val="0"/>
              </a:spcBef>
              <a:buNone/>
              <a:defRPr sz="700"/>
            </a:lvl6pPr>
            <a:lvl7pPr indent="0" lvl="6" marL="0" algn="r">
              <a:spcBef>
                <a:spcPts val="0"/>
              </a:spcBef>
              <a:buNone/>
              <a:defRPr sz="700"/>
            </a:lvl7pPr>
            <a:lvl8pPr indent="0" lvl="7" marL="0" algn="r">
              <a:spcBef>
                <a:spcPts val="0"/>
              </a:spcBef>
              <a:buNone/>
              <a:defRPr sz="700"/>
            </a:lvl8pPr>
            <a:lvl9pPr indent="0" lvl="8" marL="0" algn="r">
              <a:spcBef>
                <a:spcPts val="0"/>
              </a:spcBef>
              <a:buNone/>
              <a:defRPr sz="7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wide">
  <p:cSld name="TITLE_ONLY_1">
    <p:spTree>
      <p:nvGrpSpPr>
        <p:cNvPr id="51" name="Shape 51"/>
        <p:cNvGrpSpPr/>
        <p:nvPr/>
      </p:nvGrpSpPr>
      <p:grpSpPr>
        <a:xfrm>
          <a:off x="0" y="0"/>
          <a:ext cx="0" cy="0"/>
          <a:chOff x="0" y="0"/>
          <a:chExt cx="0" cy="0"/>
        </a:xfrm>
      </p:grpSpPr>
      <p:sp>
        <p:nvSpPr>
          <p:cNvPr id="52" name="Google Shape;52;p9"/>
          <p:cNvSpPr/>
          <p:nvPr/>
        </p:nvSpPr>
        <p:spPr>
          <a:xfrm>
            <a:off x="0" y="0"/>
            <a:ext cx="1667100" cy="5143500"/>
          </a:xfrm>
          <a:prstGeom prst="rect">
            <a:avLst/>
          </a:prstGeom>
          <a:gradFill>
            <a:gsLst>
              <a:gs pos="0">
                <a:schemeClr val="accent1"/>
              </a:gs>
              <a:gs pos="50000">
                <a:schemeClr val="accent3"/>
              </a:gs>
              <a:gs pos="100000">
                <a:schemeClr val="accent5"/>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9"/>
          <p:cNvSpPr/>
          <p:nvPr/>
        </p:nvSpPr>
        <p:spPr>
          <a:xfrm>
            <a:off x="515675" y="552375"/>
            <a:ext cx="8089575" cy="951725"/>
          </a:xfrm>
          <a:custGeom>
            <a:rect b="b" l="l" r="r" t="t"/>
            <a:pathLst>
              <a:path extrusionOk="0" h="38069" w="323583">
                <a:moveTo>
                  <a:pt x="13884" y="0"/>
                </a:moveTo>
                <a:lnTo>
                  <a:pt x="323583" y="212"/>
                </a:lnTo>
                <a:lnTo>
                  <a:pt x="323583" y="38069"/>
                </a:lnTo>
                <a:lnTo>
                  <a:pt x="13736" y="38069"/>
                </a:lnTo>
                <a:lnTo>
                  <a:pt x="13884" y="26275"/>
                </a:lnTo>
                <a:lnTo>
                  <a:pt x="0" y="12391"/>
                </a:lnTo>
                <a:lnTo>
                  <a:pt x="13884" y="12391"/>
                </a:lnTo>
                <a:close/>
              </a:path>
            </a:pathLst>
          </a:custGeom>
          <a:noFill/>
          <a:ln cap="flat" cmpd="sng" w="76200">
            <a:solidFill>
              <a:srgbClr val="000000"/>
            </a:solidFill>
            <a:prstDash val="solid"/>
            <a:miter lim="8000"/>
            <a:headEnd len="med" w="med" type="none"/>
            <a:tailEnd len="med" w="med" type="none"/>
          </a:ln>
        </p:spPr>
      </p:sp>
      <p:sp>
        <p:nvSpPr>
          <p:cNvPr id="54" name="Google Shape;54;p9"/>
          <p:cNvSpPr txBox="1"/>
          <p:nvPr>
            <p:ph type="title"/>
          </p:nvPr>
        </p:nvSpPr>
        <p:spPr>
          <a:xfrm>
            <a:off x="910025" y="594075"/>
            <a:ext cx="7695300" cy="8664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55" name="Google Shape;55;p9"/>
          <p:cNvSpPr txBox="1"/>
          <p:nvPr>
            <p:ph idx="12" type="sldNum"/>
          </p:nvPr>
        </p:nvSpPr>
        <p:spPr>
          <a:xfrm>
            <a:off x="8536449"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 name="Shape 56"/>
        <p:cNvGrpSpPr/>
        <p:nvPr/>
      </p:nvGrpSpPr>
      <p:grpSpPr>
        <a:xfrm>
          <a:off x="0" y="0"/>
          <a:ext cx="0" cy="0"/>
          <a:chOff x="0" y="0"/>
          <a:chExt cx="0" cy="0"/>
        </a:xfrm>
      </p:grpSpPr>
      <p:sp>
        <p:nvSpPr>
          <p:cNvPr id="57" name="Google Shape;57;p10"/>
          <p:cNvSpPr/>
          <p:nvPr/>
        </p:nvSpPr>
        <p:spPr>
          <a:xfrm>
            <a:off x="0" y="4122925"/>
            <a:ext cx="9144000" cy="1020600"/>
          </a:xfrm>
          <a:prstGeom prst="rect">
            <a:avLst/>
          </a:prstGeom>
          <a:gradFill>
            <a:gsLst>
              <a:gs pos="0">
                <a:schemeClr val="accent1"/>
              </a:gs>
              <a:gs pos="50000">
                <a:schemeClr val="accent3"/>
              </a:gs>
              <a:gs pos="100000">
                <a:schemeClr val="accent5"/>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0"/>
          <p:cNvSpPr/>
          <p:nvPr/>
        </p:nvSpPr>
        <p:spPr>
          <a:xfrm>
            <a:off x="367900" y="505425"/>
            <a:ext cx="8049125" cy="4132625"/>
          </a:xfrm>
          <a:custGeom>
            <a:rect b="b" l="l" r="r" t="t"/>
            <a:pathLst>
              <a:path extrusionOk="0" h="165305" w="321965">
                <a:moveTo>
                  <a:pt x="17881" y="0"/>
                </a:moveTo>
                <a:lnTo>
                  <a:pt x="321965" y="0"/>
                </a:lnTo>
                <a:lnTo>
                  <a:pt x="321965" y="165305"/>
                </a:lnTo>
                <a:lnTo>
                  <a:pt x="17881" y="165305"/>
                </a:lnTo>
                <a:lnTo>
                  <a:pt x="18032" y="39617"/>
                </a:lnTo>
                <a:lnTo>
                  <a:pt x="0" y="22299"/>
                </a:lnTo>
                <a:lnTo>
                  <a:pt x="17881" y="22272"/>
                </a:lnTo>
                <a:close/>
              </a:path>
            </a:pathLst>
          </a:custGeom>
          <a:noFill/>
          <a:ln cap="flat" cmpd="sng" w="76200">
            <a:solidFill>
              <a:srgbClr val="000000"/>
            </a:solidFill>
            <a:prstDash val="solid"/>
            <a:miter lim="8000"/>
            <a:headEnd len="med" w="med" type="none"/>
            <a:tailEnd len="med" w="med" type="none"/>
          </a:ln>
        </p:spPr>
      </p:sp>
      <p:sp>
        <p:nvSpPr>
          <p:cNvPr id="59" name="Google Shape;59;p10"/>
          <p:cNvSpPr txBox="1"/>
          <p:nvPr>
            <p:ph idx="1" type="body"/>
          </p:nvPr>
        </p:nvSpPr>
        <p:spPr>
          <a:xfrm>
            <a:off x="821175" y="4089494"/>
            <a:ext cx="7595700" cy="515100"/>
          </a:xfrm>
          <a:prstGeom prst="rect">
            <a:avLst/>
          </a:prstGeom>
        </p:spPr>
        <p:txBody>
          <a:bodyPr anchorCtr="0" anchor="ctr" bIns="91425" lIns="91425" spcFirstLastPara="1" rIns="91425" wrap="square" tIns="91425">
            <a:noAutofit/>
          </a:bodyPr>
          <a:lstStyle>
            <a:lvl1pPr indent="-228600" lvl="0" marL="457200" algn="ctr">
              <a:spcBef>
                <a:spcPts val="360"/>
              </a:spcBef>
              <a:spcAft>
                <a:spcPts val="0"/>
              </a:spcAft>
              <a:buSzPts val="1400"/>
              <a:buNone/>
              <a:defRPr sz="1400"/>
            </a:lvl1pPr>
          </a:lstStyle>
          <a:p/>
        </p:txBody>
      </p:sp>
      <p:sp>
        <p:nvSpPr>
          <p:cNvPr id="60" name="Google Shape;60;p10"/>
          <p:cNvSpPr txBox="1"/>
          <p:nvPr>
            <p:ph idx="12" type="sldNum"/>
          </p:nvPr>
        </p:nvSpPr>
        <p:spPr>
          <a:xfrm>
            <a:off x="8536449"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7.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theme" Target="../theme/theme2.xml"/><Relationship Id="rId10" Type="http://schemas.openxmlformats.org/officeDocument/2006/relationships/slideLayout" Target="../slideLayouts/slideLayout2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11" Type="http://schemas.openxmlformats.org/officeDocument/2006/relationships/slideLayout" Target="../slideLayouts/slideLayout32.xml"/><Relationship Id="rId10" Type="http://schemas.openxmlformats.org/officeDocument/2006/relationships/slideLayout" Target="../slideLayouts/slideLayout31.xml"/><Relationship Id="rId12" Type="http://schemas.openxmlformats.org/officeDocument/2006/relationships/theme" Target="../theme/theme3.xml"/><Relationship Id="rId9" Type="http://schemas.openxmlformats.org/officeDocument/2006/relationships/slideLayout" Target="../slideLayouts/slideLayout30.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11" Type="http://schemas.openxmlformats.org/officeDocument/2006/relationships/theme" Target="../theme/theme5.xml"/><Relationship Id="rId10" Type="http://schemas.openxmlformats.org/officeDocument/2006/relationships/slideLayout" Target="../slideLayouts/slideLayout42.xml"/><Relationship Id="rId9" Type="http://schemas.openxmlformats.org/officeDocument/2006/relationships/slideLayout" Target="../slideLayouts/slideLayout41.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11" Type="http://schemas.openxmlformats.org/officeDocument/2006/relationships/theme" Target="../theme/theme1.xml"/><Relationship Id="rId10" Type="http://schemas.openxmlformats.org/officeDocument/2006/relationships/slideLayout" Target="../slideLayouts/slideLayout52.xml"/><Relationship Id="rId9" Type="http://schemas.openxmlformats.org/officeDocument/2006/relationships/slideLayout" Target="../slideLayouts/slideLayout51.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slideLayout" Target="../slideLayouts/slideLayout50.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3.xml"/><Relationship Id="rId10" Type="http://schemas.openxmlformats.org/officeDocument/2006/relationships/slideLayout" Target="../slideLayouts/slideLayout62.xml"/><Relationship Id="rId13" Type="http://schemas.openxmlformats.org/officeDocument/2006/relationships/slideLayout" Target="../slideLayouts/slideLayout65.xml"/><Relationship Id="rId12" Type="http://schemas.openxmlformats.org/officeDocument/2006/relationships/slideLayout" Target="../slideLayouts/slideLayout64.xml"/><Relationship Id="rId1" Type="http://schemas.openxmlformats.org/officeDocument/2006/relationships/slideLayout" Target="../slideLayouts/slideLayout53.xml"/><Relationship Id="rId2" Type="http://schemas.openxmlformats.org/officeDocument/2006/relationships/slideLayout" Target="../slideLayouts/slideLayout54.xml"/><Relationship Id="rId3" Type="http://schemas.openxmlformats.org/officeDocument/2006/relationships/slideLayout" Target="../slideLayouts/slideLayout55.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5" Type="http://schemas.openxmlformats.org/officeDocument/2006/relationships/slideLayout" Target="../slideLayouts/slideLayout67.xml"/><Relationship Id="rId14" Type="http://schemas.openxmlformats.org/officeDocument/2006/relationships/slideLayout" Target="../slideLayouts/slideLayout66.xml"/><Relationship Id="rId17" Type="http://schemas.openxmlformats.org/officeDocument/2006/relationships/slideLayout" Target="../slideLayouts/slideLayout69.xml"/><Relationship Id="rId16" Type="http://schemas.openxmlformats.org/officeDocument/2006/relationships/slideLayout" Target="../slideLayouts/slideLayout68.xml"/><Relationship Id="rId5" Type="http://schemas.openxmlformats.org/officeDocument/2006/relationships/slideLayout" Target="../slideLayouts/slideLayout57.xml"/><Relationship Id="rId19" Type="http://schemas.openxmlformats.org/officeDocument/2006/relationships/theme" Target="../theme/theme4.xml"/><Relationship Id="rId6" Type="http://schemas.openxmlformats.org/officeDocument/2006/relationships/slideLayout" Target="../slideLayouts/slideLayout58.xml"/><Relationship Id="rId18" Type="http://schemas.openxmlformats.org/officeDocument/2006/relationships/slideLayout" Target="../slideLayouts/slideLayout70.xml"/><Relationship Id="rId7" Type="http://schemas.openxmlformats.org/officeDocument/2006/relationships/slideLayout" Target="../slideLayouts/slideLayout59.xml"/><Relationship Id="rId8"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101500" y="1048150"/>
            <a:ext cx="1836300" cy="1907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400"/>
              <a:buFont typeface="Abril Fatface"/>
              <a:buNone/>
              <a:defRPr sz="2400">
                <a:latin typeface="Abril Fatface"/>
                <a:ea typeface="Abril Fatface"/>
                <a:cs typeface="Abril Fatface"/>
                <a:sym typeface="Abril Fatface"/>
              </a:defRPr>
            </a:lvl1pPr>
            <a:lvl2pPr lvl="1">
              <a:spcBef>
                <a:spcPts val="0"/>
              </a:spcBef>
              <a:spcAft>
                <a:spcPts val="0"/>
              </a:spcAft>
              <a:buSzPts val="2400"/>
              <a:buFont typeface="Abril Fatface"/>
              <a:buNone/>
              <a:defRPr sz="2400">
                <a:latin typeface="Abril Fatface"/>
                <a:ea typeface="Abril Fatface"/>
                <a:cs typeface="Abril Fatface"/>
                <a:sym typeface="Abril Fatface"/>
              </a:defRPr>
            </a:lvl2pPr>
            <a:lvl3pPr lvl="2">
              <a:spcBef>
                <a:spcPts val="0"/>
              </a:spcBef>
              <a:spcAft>
                <a:spcPts val="0"/>
              </a:spcAft>
              <a:buSzPts val="2400"/>
              <a:buFont typeface="Abril Fatface"/>
              <a:buNone/>
              <a:defRPr sz="2400">
                <a:latin typeface="Abril Fatface"/>
                <a:ea typeface="Abril Fatface"/>
                <a:cs typeface="Abril Fatface"/>
                <a:sym typeface="Abril Fatface"/>
              </a:defRPr>
            </a:lvl3pPr>
            <a:lvl4pPr lvl="3">
              <a:spcBef>
                <a:spcPts val="0"/>
              </a:spcBef>
              <a:spcAft>
                <a:spcPts val="0"/>
              </a:spcAft>
              <a:buSzPts val="2400"/>
              <a:buFont typeface="Abril Fatface"/>
              <a:buNone/>
              <a:defRPr sz="2400">
                <a:latin typeface="Abril Fatface"/>
                <a:ea typeface="Abril Fatface"/>
                <a:cs typeface="Abril Fatface"/>
                <a:sym typeface="Abril Fatface"/>
              </a:defRPr>
            </a:lvl4pPr>
            <a:lvl5pPr lvl="4">
              <a:spcBef>
                <a:spcPts val="0"/>
              </a:spcBef>
              <a:spcAft>
                <a:spcPts val="0"/>
              </a:spcAft>
              <a:buSzPts val="2400"/>
              <a:buFont typeface="Abril Fatface"/>
              <a:buNone/>
              <a:defRPr sz="2400">
                <a:latin typeface="Abril Fatface"/>
                <a:ea typeface="Abril Fatface"/>
                <a:cs typeface="Abril Fatface"/>
                <a:sym typeface="Abril Fatface"/>
              </a:defRPr>
            </a:lvl5pPr>
            <a:lvl6pPr lvl="5">
              <a:spcBef>
                <a:spcPts val="0"/>
              </a:spcBef>
              <a:spcAft>
                <a:spcPts val="0"/>
              </a:spcAft>
              <a:buSzPts val="2400"/>
              <a:buFont typeface="Abril Fatface"/>
              <a:buNone/>
              <a:defRPr sz="2400">
                <a:latin typeface="Abril Fatface"/>
                <a:ea typeface="Abril Fatface"/>
                <a:cs typeface="Abril Fatface"/>
                <a:sym typeface="Abril Fatface"/>
              </a:defRPr>
            </a:lvl6pPr>
            <a:lvl7pPr lvl="6">
              <a:spcBef>
                <a:spcPts val="0"/>
              </a:spcBef>
              <a:spcAft>
                <a:spcPts val="0"/>
              </a:spcAft>
              <a:buSzPts val="2400"/>
              <a:buFont typeface="Abril Fatface"/>
              <a:buNone/>
              <a:defRPr sz="2400">
                <a:latin typeface="Abril Fatface"/>
                <a:ea typeface="Abril Fatface"/>
                <a:cs typeface="Abril Fatface"/>
                <a:sym typeface="Abril Fatface"/>
              </a:defRPr>
            </a:lvl7pPr>
            <a:lvl8pPr lvl="7">
              <a:spcBef>
                <a:spcPts val="0"/>
              </a:spcBef>
              <a:spcAft>
                <a:spcPts val="0"/>
              </a:spcAft>
              <a:buSzPts val="2400"/>
              <a:buFont typeface="Abril Fatface"/>
              <a:buNone/>
              <a:defRPr sz="2400">
                <a:latin typeface="Abril Fatface"/>
                <a:ea typeface="Abril Fatface"/>
                <a:cs typeface="Abril Fatface"/>
                <a:sym typeface="Abril Fatface"/>
              </a:defRPr>
            </a:lvl8pPr>
            <a:lvl9pPr lvl="8">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7" name="Google Shape;7;p1"/>
          <p:cNvSpPr txBox="1"/>
          <p:nvPr>
            <p:ph idx="1" type="body"/>
          </p:nvPr>
        </p:nvSpPr>
        <p:spPr>
          <a:xfrm>
            <a:off x="4112850" y="599950"/>
            <a:ext cx="4016100" cy="3575700"/>
          </a:xfrm>
          <a:prstGeom prst="rect">
            <a:avLst/>
          </a:prstGeom>
          <a:noFill/>
          <a:ln>
            <a:noFill/>
          </a:ln>
        </p:spPr>
        <p:txBody>
          <a:bodyPr anchorCtr="0" anchor="t" bIns="91425" lIns="91425" spcFirstLastPara="1" rIns="91425" wrap="square" tIns="91425">
            <a:noAutofit/>
          </a:bodyPr>
          <a:lstStyle>
            <a:lvl1pPr indent="-368300" lvl="0" marL="457200">
              <a:spcBef>
                <a:spcPts val="600"/>
              </a:spcBef>
              <a:spcAft>
                <a:spcPts val="0"/>
              </a:spcAft>
              <a:buClr>
                <a:srgbClr val="C0CAFC"/>
              </a:buClr>
              <a:buSzPts val="2200"/>
              <a:buFont typeface="Raleway"/>
              <a:buChar char="▫"/>
              <a:defRPr sz="2200">
                <a:latin typeface="Raleway"/>
                <a:ea typeface="Raleway"/>
                <a:cs typeface="Raleway"/>
                <a:sym typeface="Raleway"/>
              </a:defRPr>
            </a:lvl1pPr>
            <a:lvl2pPr indent="-368300" lvl="1" marL="914400">
              <a:spcBef>
                <a:spcPts val="0"/>
              </a:spcBef>
              <a:spcAft>
                <a:spcPts val="0"/>
              </a:spcAft>
              <a:buClr>
                <a:srgbClr val="BDECE5"/>
              </a:buClr>
              <a:buSzPts val="2200"/>
              <a:buFont typeface="Raleway"/>
              <a:buChar char="◦"/>
              <a:defRPr sz="2200">
                <a:latin typeface="Raleway"/>
                <a:ea typeface="Raleway"/>
                <a:cs typeface="Raleway"/>
                <a:sym typeface="Raleway"/>
              </a:defRPr>
            </a:lvl2pPr>
            <a:lvl3pPr indent="-368300" lvl="2" marL="1371600">
              <a:spcBef>
                <a:spcPts val="0"/>
              </a:spcBef>
              <a:spcAft>
                <a:spcPts val="0"/>
              </a:spcAft>
              <a:buSzPts val="2200"/>
              <a:buFont typeface="Raleway"/>
              <a:buChar char="■"/>
              <a:defRPr sz="2200">
                <a:latin typeface="Raleway"/>
                <a:ea typeface="Raleway"/>
                <a:cs typeface="Raleway"/>
                <a:sym typeface="Raleway"/>
              </a:defRPr>
            </a:lvl3pPr>
            <a:lvl4pPr indent="-368300" lvl="3" marL="1828800">
              <a:spcBef>
                <a:spcPts val="0"/>
              </a:spcBef>
              <a:spcAft>
                <a:spcPts val="0"/>
              </a:spcAft>
              <a:buSzPts val="2200"/>
              <a:buFont typeface="Raleway"/>
              <a:buChar char="●"/>
              <a:defRPr sz="2200">
                <a:latin typeface="Raleway"/>
                <a:ea typeface="Raleway"/>
                <a:cs typeface="Raleway"/>
                <a:sym typeface="Raleway"/>
              </a:defRPr>
            </a:lvl4pPr>
            <a:lvl5pPr indent="-368300" lvl="4" marL="2286000">
              <a:spcBef>
                <a:spcPts val="0"/>
              </a:spcBef>
              <a:spcAft>
                <a:spcPts val="0"/>
              </a:spcAft>
              <a:buSzPts val="2200"/>
              <a:buFont typeface="Raleway"/>
              <a:buChar char="○"/>
              <a:defRPr sz="2200">
                <a:latin typeface="Raleway"/>
                <a:ea typeface="Raleway"/>
                <a:cs typeface="Raleway"/>
                <a:sym typeface="Raleway"/>
              </a:defRPr>
            </a:lvl5pPr>
            <a:lvl6pPr indent="-368300" lvl="5" marL="2743200">
              <a:spcBef>
                <a:spcPts val="0"/>
              </a:spcBef>
              <a:spcAft>
                <a:spcPts val="0"/>
              </a:spcAft>
              <a:buSzPts val="2200"/>
              <a:buFont typeface="Raleway"/>
              <a:buChar char="■"/>
              <a:defRPr sz="2200">
                <a:latin typeface="Raleway"/>
                <a:ea typeface="Raleway"/>
                <a:cs typeface="Raleway"/>
                <a:sym typeface="Raleway"/>
              </a:defRPr>
            </a:lvl6pPr>
            <a:lvl7pPr indent="-368300" lvl="6" marL="3200400">
              <a:spcBef>
                <a:spcPts val="0"/>
              </a:spcBef>
              <a:spcAft>
                <a:spcPts val="0"/>
              </a:spcAft>
              <a:buSzPts val="2200"/>
              <a:buFont typeface="Raleway"/>
              <a:buChar char="●"/>
              <a:defRPr sz="2200">
                <a:latin typeface="Raleway"/>
                <a:ea typeface="Raleway"/>
                <a:cs typeface="Raleway"/>
                <a:sym typeface="Raleway"/>
              </a:defRPr>
            </a:lvl7pPr>
            <a:lvl8pPr indent="-368300" lvl="7" marL="3657600">
              <a:spcBef>
                <a:spcPts val="0"/>
              </a:spcBef>
              <a:spcAft>
                <a:spcPts val="0"/>
              </a:spcAft>
              <a:buSzPts val="2200"/>
              <a:buFont typeface="Raleway"/>
              <a:buChar char="○"/>
              <a:defRPr sz="2200">
                <a:latin typeface="Raleway"/>
                <a:ea typeface="Raleway"/>
                <a:cs typeface="Raleway"/>
                <a:sym typeface="Raleway"/>
              </a:defRPr>
            </a:lvl8pPr>
            <a:lvl9pPr indent="-368300" lvl="8" marL="4114800">
              <a:spcBef>
                <a:spcPts val="0"/>
              </a:spcBef>
              <a:spcAft>
                <a:spcPts val="0"/>
              </a:spcAft>
              <a:buSzPts val="2200"/>
              <a:buFont typeface="Raleway"/>
              <a:buChar char="■"/>
              <a:defRPr sz="2200">
                <a:latin typeface="Raleway"/>
                <a:ea typeface="Raleway"/>
                <a:cs typeface="Raleway"/>
                <a:sym typeface="Raleway"/>
              </a:defRPr>
            </a:lvl9pPr>
          </a:lstStyle>
          <a:p/>
        </p:txBody>
      </p:sp>
      <p:sp>
        <p:nvSpPr>
          <p:cNvPr id="8" name="Google Shape;8;p1"/>
          <p:cNvSpPr txBox="1"/>
          <p:nvPr>
            <p:ph idx="12" type="sldNum"/>
          </p:nvPr>
        </p:nvSpPr>
        <p:spPr>
          <a:xfrm>
            <a:off x="8536449" y="4749851"/>
            <a:ext cx="548700" cy="393600"/>
          </a:xfrm>
          <a:prstGeom prst="rect">
            <a:avLst/>
          </a:prstGeom>
          <a:noFill/>
          <a:ln>
            <a:noFill/>
          </a:ln>
        </p:spPr>
        <p:txBody>
          <a:bodyPr anchorCtr="0" anchor="t" bIns="91425" lIns="91425" spcFirstLastPara="1" rIns="91425" wrap="square" tIns="91425">
            <a:noAutofit/>
          </a:bodyPr>
          <a:lstStyle>
            <a:lvl1pPr lvl="0" algn="r">
              <a:buNone/>
              <a:defRPr sz="1200">
                <a:solidFill>
                  <a:schemeClr val="accent4"/>
                </a:solidFill>
                <a:latin typeface="Abril Fatface"/>
                <a:ea typeface="Abril Fatface"/>
                <a:cs typeface="Abril Fatface"/>
                <a:sym typeface="Abril Fatface"/>
              </a:defRPr>
            </a:lvl1pPr>
            <a:lvl2pPr lvl="1" algn="r">
              <a:buNone/>
              <a:defRPr sz="1200">
                <a:solidFill>
                  <a:schemeClr val="accent4"/>
                </a:solidFill>
                <a:latin typeface="Abril Fatface"/>
                <a:ea typeface="Abril Fatface"/>
                <a:cs typeface="Abril Fatface"/>
                <a:sym typeface="Abril Fatface"/>
              </a:defRPr>
            </a:lvl2pPr>
            <a:lvl3pPr lvl="2" algn="r">
              <a:buNone/>
              <a:defRPr sz="1200">
                <a:solidFill>
                  <a:schemeClr val="accent4"/>
                </a:solidFill>
                <a:latin typeface="Abril Fatface"/>
                <a:ea typeface="Abril Fatface"/>
                <a:cs typeface="Abril Fatface"/>
                <a:sym typeface="Abril Fatface"/>
              </a:defRPr>
            </a:lvl3pPr>
            <a:lvl4pPr lvl="3" algn="r">
              <a:buNone/>
              <a:defRPr sz="1200">
                <a:solidFill>
                  <a:schemeClr val="accent4"/>
                </a:solidFill>
                <a:latin typeface="Abril Fatface"/>
                <a:ea typeface="Abril Fatface"/>
                <a:cs typeface="Abril Fatface"/>
                <a:sym typeface="Abril Fatface"/>
              </a:defRPr>
            </a:lvl4pPr>
            <a:lvl5pPr lvl="4" algn="r">
              <a:buNone/>
              <a:defRPr sz="1200">
                <a:solidFill>
                  <a:schemeClr val="accent4"/>
                </a:solidFill>
                <a:latin typeface="Abril Fatface"/>
                <a:ea typeface="Abril Fatface"/>
                <a:cs typeface="Abril Fatface"/>
                <a:sym typeface="Abril Fatface"/>
              </a:defRPr>
            </a:lvl5pPr>
            <a:lvl6pPr lvl="5" algn="r">
              <a:buNone/>
              <a:defRPr sz="1200">
                <a:solidFill>
                  <a:schemeClr val="accent4"/>
                </a:solidFill>
                <a:latin typeface="Abril Fatface"/>
                <a:ea typeface="Abril Fatface"/>
                <a:cs typeface="Abril Fatface"/>
                <a:sym typeface="Abril Fatface"/>
              </a:defRPr>
            </a:lvl6pPr>
            <a:lvl7pPr lvl="6" algn="r">
              <a:buNone/>
              <a:defRPr sz="1200">
                <a:solidFill>
                  <a:schemeClr val="accent4"/>
                </a:solidFill>
                <a:latin typeface="Abril Fatface"/>
                <a:ea typeface="Abril Fatface"/>
                <a:cs typeface="Abril Fatface"/>
                <a:sym typeface="Abril Fatface"/>
              </a:defRPr>
            </a:lvl7pPr>
            <a:lvl8pPr lvl="7" algn="r">
              <a:buNone/>
              <a:defRPr sz="1200">
                <a:solidFill>
                  <a:schemeClr val="accent4"/>
                </a:solidFill>
                <a:latin typeface="Abril Fatface"/>
                <a:ea typeface="Abril Fatface"/>
                <a:cs typeface="Abril Fatface"/>
                <a:sym typeface="Abril Fatface"/>
              </a:defRPr>
            </a:lvl8pPr>
            <a:lvl9pPr lvl="8" algn="r">
              <a:buNone/>
              <a:defRPr sz="1200">
                <a:solidFill>
                  <a:schemeClr val="accent4"/>
                </a:solidFill>
                <a:latin typeface="Abril Fatface"/>
                <a:ea typeface="Abril Fatface"/>
                <a:cs typeface="Abril Fatface"/>
                <a:sym typeface="Abril Fatfac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68" name="Shape 68"/>
        <p:cNvGrpSpPr/>
        <p:nvPr/>
      </p:nvGrpSpPr>
      <p:grpSpPr>
        <a:xfrm>
          <a:off x="0" y="0"/>
          <a:ext cx="0" cy="0"/>
          <a:chOff x="0" y="0"/>
          <a:chExt cx="0" cy="0"/>
        </a:xfrm>
      </p:grpSpPr>
      <p:sp>
        <p:nvSpPr>
          <p:cNvPr id="69" name="Google Shape;69;p13"/>
          <p:cNvSpPr txBox="1"/>
          <p:nvPr>
            <p:ph type="title"/>
          </p:nvPr>
        </p:nvSpPr>
        <p:spPr>
          <a:xfrm>
            <a:off x="869150" y="847600"/>
            <a:ext cx="5092200" cy="13602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4000"/>
              <a:buFont typeface="Work Sans"/>
              <a:buNone/>
              <a:defRPr b="1" sz="4000">
                <a:solidFill>
                  <a:schemeClr val="dk1"/>
                </a:solidFill>
                <a:latin typeface="Work Sans"/>
                <a:ea typeface="Work Sans"/>
                <a:cs typeface="Work Sans"/>
                <a:sym typeface="Work Sans"/>
              </a:defRPr>
            </a:lvl1pPr>
            <a:lvl2pPr lvl="1">
              <a:spcBef>
                <a:spcPts val="0"/>
              </a:spcBef>
              <a:spcAft>
                <a:spcPts val="0"/>
              </a:spcAft>
              <a:buClr>
                <a:schemeClr val="dk1"/>
              </a:buClr>
              <a:buSzPts val="4000"/>
              <a:buFont typeface="Work Sans"/>
              <a:buNone/>
              <a:defRPr b="1" sz="4000">
                <a:solidFill>
                  <a:schemeClr val="dk1"/>
                </a:solidFill>
                <a:latin typeface="Work Sans"/>
                <a:ea typeface="Work Sans"/>
                <a:cs typeface="Work Sans"/>
                <a:sym typeface="Work Sans"/>
              </a:defRPr>
            </a:lvl2pPr>
            <a:lvl3pPr lvl="2">
              <a:spcBef>
                <a:spcPts val="0"/>
              </a:spcBef>
              <a:spcAft>
                <a:spcPts val="0"/>
              </a:spcAft>
              <a:buClr>
                <a:schemeClr val="dk1"/>
              </a:buClr>
              <a:buSzPts val="4000"/>
              <a:buFont typeface="Work Sans"/>
              <a:buNone/>
              <a:defRPr b="1" sz="4000">
                <a:solidFill>
                  <a:schemeClr val="dk1"/>
                </a:solidFill>
                <a:latin typeface="Work Sans"/>
                <a:ea typeface="Work Sans"/>
                <a:cs typeface="Work Sans"/>
                <a:sym typeface="Work Sans"/>
              </a:defRPr>
            </a:lvl3pPr>
            <a:lvl4pPr lvl="3">
              <a:spcBef>
                <a:spcPts val="0"/>
              </a:spcBef>
              <a:spcAft>
                <a:spcPts val="0"/>
              </a:spcAft>
              <a:buClr>
                <a:schemeClr val="dk1"/>
              </a:buClr>
              <a:buSzPts val="4000"/>
              <a:buFont typeface="Work Sans"/>
              <a:buNone/>
              <a:defRPr b="1" sz="4000">
                <a:solidFill>
                  <a:schemeClr val="dk1"/>
                </a:solidFill>
                <a:latin typeface="Work Sans"/>
                <a:ea typeface="Work Sans"/>
                <a:cs typeface="Work Sans"/>
                <a:sym typeface="Work Sans"/>
              </a:defRPr>
            </a:lvl4pPr>
            <a:lvl5pPr lvl="4">
              <a:spcBef>
                <a:spcPts val="0"/>
              </a:spcBef>
              <a:spcAft>
                <a:spcPts val="0"/>
              </a:spcAft>
              <a:buClr>
                <a:schemeClr val="dk1"/>
              </a:buClr>
              <a:buSzPts val="4000"/>
              <a:buFont typeface="Work Sans"/>
              <a:buNone/>
              <a:defRPr b="1" sz="4000">
                <a:solidFill>
                  <a:schemeClr val="dk1"/>
                </a:solidFill>
                <a:latin typeface="Work Sans"/>
                <a:ea typeface="Work Sans"/>
                <a:cs typeface="Work Sans"/>
                <a:sym typeface="Work Sans"/>
              </a:defRPr>
            </a:lvl5pPr>
            <a:lvl6pPr lvl="5">
              <a:spcBef>
                <a:spcPts val="0"/>
              </a:spcBef>
              <a:spcAft>
                <a:spcPts val="0"/>
              </a:spcAft>
              <a:buClr>
                <a:schemeClr val="dk1"/>
              </a:buClr>
              <a:buSzPts val="4000"/>
              <a:buFont typeface="Work Sans"/>
              <a:buNone/>
              <a:defRPr b="1" sz="4000">
                <a:solidFill>
                  <a:schemeClr val="dk1"/>
                </a:solidFill>
                <a:latin typeface="Work Sans"/>
                <a:ea typeface="Work Sans"/>
                <a:cs typeface="Work Sans"/>
                <a:sym typeface="Work Sans"/>
              </a:defRPr>
            </a:lvl6pPr>
            <a:lvl7pPr lvl="6">
              <a:spcBef>
                <a:spcPts val="0"/>
              </a:spcBef>
              <a:spcAft>
                <a:spcPts val="0"/>
              </a:spcAft>
              <a:buClr>
                <a:schemeClr val="dk1"/>
              </a:buClr>
              <a:buSzPts val="4000"/>
              <a:buFont typeface="Work Sans"/>
              <a:buNone/>
              <a:defRPr b="1" sz="4000">
                <a:solidFill>
                  <a:schemeClr val="dk1"/>
                </a:solidFill>
                <a:latin typeface="Work Sans"/>
                <a:ea typeface="Work Sans"/>
                <a:cs typeface="Work Sans"/>
                <a:sym typeface="Work Sans"/>
              </a:defRPr>
            </a:lvl7pPr>
            <a:lvl8pPr lvl="7">
              <a:spcBef>
                <a:spcPts val="0"/>
              </a:spcBef>
              <a:spcAft>
                <a:spcPts val="0"/>
              </a:spcAft>
              <a:buClr>
                <a:schemeClr val="dk1"/>
              </a:buClr>
              <a:buSzPts val="4000"/>
              <a:buFont typeface="Work Sans"/>
              <a:buNone/>
              <a:defRPr b="1" sz="4000">
                <a:solidFill>
                  <a:schemeClr val="dk1"/>
                </a:solidFill>
                <a:latin typeface="Work Sans"/>
                <a:ea typeface="Work Sans"/>
                <a:cs typeface="Work Sans"/>
                <a:sym typeface="Work Sans"/>
              </a:defRPr>
            </a:lvl8pPr>
            <a:lvl9pPr lvl="8">
              <a:spcBef>
                <a:spcPts val="0"/>
              </a:spcBef>
              <a:spcAft>
                <a:spcPts val="0"/>
              </a:spcAft>
              <a:buClr>
                <a:schemeClr val="dk1"/>
              </a:buClr>
              <a:buSzPts val="4000"/>
              <a:buFont typeface="Work Sans"/>
              <a:buNone/>
              <a:defRPr b="1" sz="4000">
                <a:solidFill>
                  <a:schemeClr val="dk1"/>
                </a:solidFill>
                <a:latin typeface="Work Sans"/>
                <a:ea typeface="Work Sans"/>
                <a:cs typeface="Work Sans"/>
                <a:sym typeface="Work Sans"/>
              </a:defRPr>
            </a:lvl9pPr>
          </a:lstStyle>
          <a:p/>
        </p:txBody>
      </p:sp>
      <p:sp>
        <p:nvSpPr>
          <p:cNvPr id="70" name="Google Shape;70;p13"/>
          <p:cNvSpPr txBox="1"/>
          <p:nvPr>
            <p:ph idx="1" type="body"/>
          </p:nvPr>
        </p:nvSpPr>
        <p:spPr>
          <a:xfrm>
            <a:off x="869150" y="2312925"/>
            <a:ext cx="7405800" cy="2004000"/>
          </a:xfrm>
          <a:prstGeom prst="rect">
            <a:avLst/>
          </a:prstGeom>
          <a:noFill/>
          <a:ln>
            <a:noFill/>
          </a:ln>
        </p:spPr>
        <p:txBody>
          <a:bodyPr anchorCtr="0" anchor="t" bIns="91425" lIns="91425" spcFirstLastPara="1" rIns="91425" wrap="square" tIns="91425">
            <a:noAutofit/>
          </a:bodyPr>
          <a:lstStyle>
            <a:lvl1pPr indent="-355600" lvl="0" marL="457200">
              <a:spcBef>
                <a:spcPts val="60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1pPr>
            <a:lvl2pPr indent="-355600" lvl="1" marL="9144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2pPr>
            <a:lvl3pPr indent="-355600" lvl="2" marL="13716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3pPr>
            <a:lvl4pPr indent="-355600" lvl="3" marL="18288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4pPr>
            <a:lvl5pPr indent="-355600" lvl="4" marL="22860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5pPr>
            <a:lvl6pPr indent="-355600" lvl="5" marL="27432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6pPr>
            <a:lvl7pPr indent="-355600" lvl="6" marL="32004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7pPr>
            <a:lvl8pPr indent="-355600" lvl="7" marL="36576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8pPr>
            <a:lvl9pPr indent="-355600" lvl="8" marL="41148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9pPr>
          </a:lstStyle>
          <a:p/>
        </p:txBody>
      </p:sp>
      <p:sp>
        <p:nvSpPr>
          <p:cNvPr id="71" name="Google Shape;71;p13"/>
          <p:cNvSpPr txBox="1"/>
          <p:nvPr>
            <p:ph idx="12" type="sldNum"/>
          </p:nvPr>
        </p:nvSpPr>
        <p:spPr>
          <a:xfrm>
            <a:off x="8159499" y="4393278"/>
            <a:ext cx="548700" cy="393600"/>
          </a:xfrm>
          <a:prstGeom prst="rect">
            <a:avLst/>
          </a:prstGeom>
          <a:noFill/>
          <a:ln>
            <a:noFill/>
          </a:ln>
        </p:spPr>
        <p:txBody>
          <a:bodyPr anchorCtr="0" anchor="ctr" bIns="91425" lIns="91425" spcFirstLastPara="1" rIns="91425" wrap="square" tIns="91425">
            <a:noAutofit/>
          </a:bodyPr>
          <a:lstStyle>
            <a:lvl1pPr lvl="0" algn="r">
              <a:buNone/>
              <a:defRPr b="1" sz="1300">
                <a:solidFill>
                  <a:schemeClr val="dk1"/>
                </a:solidFill>
                <a:latin typeface="Work Sans"/>
                <a:ea typeface="Work Sans"/>
                <a:cs typeface="Work Sans"/>
                <a:sym typeface="Work Sans"/>
              </a:defRPr>
            </a:lvl1pPr>
            <a:lvl2pPr lvl="1" algn="r">
              <a:buNone/>
              <a:defRPr b="1" sz="1300">
                <a:solidFill>
                  <a:schemeClr val="dk1"/>
                </a:solidFill>
                <a:latin typeface="Work Sans"/>
                <a:ea typeface="Work Sans"/>
                <a:cs typeface="Work Sans"/>
                <a:sym typeface="Work Sans"/>
              </a:defRPr>
            </a:lvl2pPr>
            <a:lvl3pPr lvl="2" algn="r">
              <a:buNone/>
              <a:defRPr b="1" sz="1300">
                <a:solidFill>
                  <a:schemeClr val="dk1"/>
                </a:solidFill>
                <a:latin typeface="Work Sans"/>
                <a:ea typeface="Work Sans"/>
                <a:cs typeface="Work Sans"/>
                <a:sym typeface="Work Sans"/>
              </a:defRPr>
            </a:lvl3pPr>
            <a:lvl4pPr lvl="3" algn="r">
              <a:buNone/>
              <a:defRPr b="1" sz="1300">
                <a:solidFill>
                  <a:schemeClr val="dk1"/>
                </a:solidFill>
                <a:latin typeface="Work Sans"/>
                <a:ea typeface="Work Sans"/>
                <a:cs typeface="Work Sans"/>
                <a:sym typeface="Work Sans"/>
              </a:defRPr>
            </a:lvl4pPr>
            <a:lvl5pPr lvl="4" algn="r">
              <a:buNone/>
              <a:defRPr b="1" sz="1300">
                <a:solidFill>
                  <a:schemeClr val="dk1"/>
                </a:solidFill>
                <a:latin typeface="Work Sans"/>
                <a:ea typeface="Work Sans"/>
                <a:cs typeface="Work Sans"/>
                <a:sym typeface="Work Sans"/>
              </a:defRPr>
            </a:lvl5pPr>
            <a:lvl6pPr lvl="5" algn="r">
              <a:buNone/>
              <a:defRPr b="1" sz="1300">
                <a:solidFill>
                  <a:schemeClr val="dk1"/>
                </a:solidFill>
                <a:latin typeface="Work Sans"/>
                <a:ea typeface="Work Sans"/>
                <a:cs typeface="Work Sans"/>
                <a:sym typeface="Work Sans"/>
              </a:defRPr>
            </a:lvl6pPr>
            <a:lvl7pPr lvl="6" algn="r">
              <a:buNone/>
              <a:defRPr b="1" sz="1300">
                <a:solidFill>
                  <a:schemeClr val="dk1"/>
                </a:solidFill>
                <a:latin typeface="Work Sans"/>
                <a:ea typeface="Work Sans"/>
                <a:cs typeface="Work Sans"/>
                <a:sym typeface="Work Sans"/>
              </a:defRPr>
            </a:lvl7pPr>
            <a:lvl8pPr lvl="7" algn="r">
              <a:buNone/>
              <a:defRPr b="1" sz="1300">
                <a:solidFill>
                  <a:schemeClr val="dk1"/>
                </a:solidFill>
                <a:latin typeface="Work Sans"/>
                <a:ea typeface="Work Sans"/>
                <a:cs typeface="Work Sans"/>
                <a:sym typeface="Work Sans"/>
              </a:defRPr>
            </a:lvl8pPr>
            <a:lvl9pPr lvl="8" algn="r">
              <a:buNone/>
              <a:defRPr b="1" sz="1300">
                <a:solidFill>
                  <a:schemeClr val="dk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accent1"/>
        </a:solidFill>
      </p:bgPr>
    </p:bg>
    <p:spTree>
      <p:nvGrpSpPr>
        <p:cNvPr id="117" name="Shape 117"/>
        <p:cNvGrpSpPr/>
        <p:nvPr/>
      </p:nvGrpSpPr>
      <p:grpSpPr>
        <a:xfrm>
          <a:off x="0" y="0"/>
          <a:ext cx="0" cy="0"/>
          <a:chOff x="0" y="0"/>
          <a:chExt cx="0" cy="0"/>
        </a:xfrm>
      </p:grpSpPr>
      <p:sp>
        <p:nvSpPr>
          <p:cNvPr id="118" name="Google Shape;118;p24"/>
          <p:cNvSpPr txBox="1"/>
          <p:nvPr>
            <p:ph type="title"/>
          </p:nvPr>
        </p:nvSpPr>
        <p:spPr>
          <a:xfrm>
            <a:off x="457200" y="586975"/>
            <a:ext cx="51387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1pPr>
            <a:lvl2pPr lvl="1">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2pPr>
            <a:lvl3pPr lvl="2">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3pPr>
            <a:lvl4pPr lvl="3">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4pPr>
            <a:lvl5pPr lvl="4">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5pPr>
            <a:lvl6pPr lvl="5">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6pPr>
            <a:lvl7pPr lvl="6">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7pPr>
            <a:lvl8pPr lvl="7">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8pPr>
            <a:lvl9pPr lvl="8">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9pPr>
          </a:lstStyle>
          <a:p/>
        </p:txBody>
      </p:sp>
      <p:sp>
        <p:nvSpPr>
          <p:cNvPr id="119" name="Google Shape;119;p24"/>
          <p:cNvSpPr txBox="1"/>
          <p:nvPr>
            <p:ph idx="1" type="body"/>
          </p:nvPr>
        </p:nvSpPr>
        <p:spPr>
          <a:xfrm>
            <a:off x="457200" y="1657350"/>
            <a:ext cx="5138700" cy="3180900"/>
          </a:xfrm>
          <a:prstGeom prst="rect">
            <a:avLst/>
          </a:prstGeom>
          <a:noFill/>
          <a:ln>
            <a:noFill/>
          </a:ln>
        </p:spPr>
        <p:txBody>
          <a:bodyPr anchorCtr="0" anchor="t" bIns="91425" lIns="91425" spcFirstLastPara="1" rIns="91425" wrap="square" tIns="91425">
            <a:noAutofit/>
          </a:bodyPr>
          <a:lstStyle>
            <a:lvl1pPr indent="-381000" lvl="0" marL="457200">
              <a:spcBef>
                <a:spcPts val="60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1pPr>
            <a:lvl2pPr indent="-381000" lvl="1" marL="914400">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2pPr>
            <a:lvl3pPr indent="-381000" lvl="2" marL="1371600">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3pPr>
            <a:lvl4pPr indent="-381000" lvl="3" marL="18288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4pPr>
            <a:lvl5pPr indent="-381000" lvl="4" marL="2286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5pPr>
            <a:lvl6pPr indent="-381000" lvl="5" marL="27432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6pPr>
            <a:lvl7pPr indent="-381000" lvl="6" marL="32004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7pPr>
            <a:lvl8pPr indent="-381000" lvl="7" marL="36576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8pPr>
            <a:lvl9pPr indent="-381000" lvl="8" marL="41148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9pPr>
          </a:lstStyle>
          <a:p/>
        </p:txBody>
      </p:sp>
      <p:sp>
        <p:nvSpPr>
          <p:cNvPr id="120" name="Google Shape;120;p24"/>
          <p:cNvSpPr txBox="1"/>
          <p:nvPr>
            <p:ph idx="12" type="sldNum"/>
          </p:nvPr>
        </p:nvSpPr>
        <p:spPr>
          <a:xfrm>
            <a:off x="8808000" y="2208175"/>
            <a:ext cx="336000" cy="727200"/>
          </a:xfrm>
          <a:prstGeom prst="rect">
            <a:avLst/>
          </a:prstGeom>
          <a:noFill/>
          <a:ln>
            <a:noFill/>
          </a:ln>
        </p:spPr>
        <p:txBody>
          <a:bodyPr anchorCtr="0" anchor="ctr" bIns="91425" lIns="91425" spcFirstLastPara="1" rIns="91425" wrap="square" tIns="91425">
            <a:noAutofit/>
          </a:bodyPr>
          <a:lstStyle>
            <a:lvl1pPr lvl="0" algn="ctr">
              <a:buNone/>
              <a:defRPr sz="1000">
                <a:solidFill>
                  <a:schemeClr val="lt1"/>
                </a:solidFill>
                <a:latin typeface="Barlow"/>
                <a:ea typeface="Barlow"/>
                <a:cs typeface="Barlow"/>
                <a:sym typeface="Barlow"/>
              </a:defRPr>
            </a:lvl1pPr>
            <a:lvl2pPr lvl="1" algn="ctr">
              <a:buNone/>
              <a:defRPr sz="1000">
                <a:solidFill>
                  <a:schemeClr val="lt1"/>
                </a:solidFill>
                <a:latin typeface="Barlow"/>
                <a:ea typeface="Barlow"/>
                <a:cs typeface="Barlow"/>
                <a:sym typeface="Barlow"/>
              </a:defRPr>
            </a:lvl2pPr>
            <a:lvl3pPr lvl="2" algn="ctr">
              <a:buNone/>
              <a:defRPr sz="1000">
                <a:solidFill>
                  <a:schemeClr val="lt1"/>
                </a:solidFill>
                <a:latin typeface="Barlow"/>
                <a:ea typeface="Barlow"/>
                <a:cs typeface="Barlow"/>
                <a:sym typeface="Barlow"/>
              </a:defRPr>
            </a:lvl3pPr>
            <a:lvl4pPr lvl="3" algn="ctr">
              <a:buNone/>
              <a:defRPr sz="1000">
                <a:solidFill>
                  <a:schemeClr val="lt1"/>
                </a:solidFill>
                <a:latin typeface="Barlow"/>
                <a:ea typeface="Barlow"/>
                <a:cs typeface="Barlow"/>
                <a:sym typeface="Barlow"/>
              </a:defRPr>
            </a:lvl4pPr>
            <a:lvl5pPr lvl="4" algn="ctr">
              <a:buNone/>
              <a:defRPr sz="1000">
                <a:solidFill>
                  <a:schemeClr val="lt1"/>
                </a:solidFill>
                <a:latin typeface="Barlow"/>
                <a:ea typeface="Barlow"/>
                <a:cs typeface="Barlow"/>
                <a:sym typeface="Barlow"/>
              </a:defRPr>
            </a:lvl5pPr>
            <a:lvl6pPr lvl="5" algn="ctr">
              <a:buNone/>
              <a:defRPr sz="1000">
                <a:solidFill>
                  <a:schemeClr val="lt1"/>
                </a:solidFill>
                <a:latin typeface="Barlow"/>
                <a:ea typeface="Barlow"/>
                <a:cs typeface="Barlow"/>
                <a:sym typeface="Barlow"/>
              </a:defRPr>
            </a:lvl6pPr>
            <a:lvl7pPr lvl="6" algn="ctr">
              <a:buNone/>
              <a:defRPr sz="1000">
                <a:solidFill>
                  <a:schemeClr val="lt1"/>
                </a:solidFill>
                <a:latin typeface="Barlow"/>
                <a:ea typeface="Barlow"/>
                <a:cs typeface="Barlow"/>
                <a:sym typeface="Barlow"/>
              </a:defRPr>
            </a:lvl7pPr>
            <a:lvl8pPr lvl="7" algn="ctr">
              <a:buNone/>
              <a:defRPr sz="1000">
                <a:solidFill>
                  <a:schemeClr val="lt1"/>
                </a:solidFill>
                <a:latin typeface="Barlow"/>
                <a:ea typeface="Barlow"/>
                <a:cs typeface="Barlow"/>
                <a:sym typeface="Barlow"/>
              </a:defRPr>
            </a:lvl8pPr>
            <a:lvl9pPr lvl="8" algn="ctr">
              <a:buNone/>
              <a:defRPr sz="1000">
                <a:solidFill>
                  <a:schemeClr val="lt1"/>
                </a:solidFill>
                <a:latin typeface="Barlow"/>
                <a:ea typeface="Barlow"/>
                <a:cs typeface="Barlow"/>
                <a:sym typeface="Barlow"/>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348" name="Shape 348"/>
        <p:cNvGrpSpPr/>
        <p:nvPr/>
      </p:nvGrpSpPr>
      <p:grpSpPr>
        <a:xfrm>
          <a:off x="0" y="0"/>
          <a:ext cx="0" cy="0"/>
          <a:chOff x="0" y="0"/>
          <a:chExt cx="0" cy="0"/>
        </a:xfrm>
      </p:grpSpPr>
      <p:sp>
        <p:nvSpPr>
          <p:cNvPr id="349" name="Google Shape;349;p36"/>
          <p:cNvSpPr/>
          <p:nvPr/>
        </p:nvSpPr>
        <p:spPr>
          <a:xfrm>
            <a:off x="222625" y="226575"/>
            <a:ext cx="8698800" cy="4690200"/>
          </a:xfrm>
          <a:prstGeom prst="rect">
            <a:avLst/>
          </a:prstGeom>
          <a:noFill/>
          <a:ln cap="flat" cmpd="sng" w="28575">
            <a:solidFill>
              <a:srgbClr val="D9D9D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6"/>
          <p:cNvSpPr/>
          <p:nvPr/>
        </p:nvSpPr>
        <p:spPr>
          <a:xfrm>
            <a:off x="288000" y="288125"/>
            <a:ext cx="8567700" cy="4567200"/>
          </a:xfrm>
          <a:prstGeom prst="rect">
            <a:avLst/>
          </a:prstGeom>
          <a:noFill/>
          <a:ln cap="flat" cmpd="sng" w="9525">
            <a:solidFill>
              <a:srgbClr val="D9D9D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6"/>
          <p:cNvSpPr txBox="1"/>
          <p:nvPr>
            <p:ph type="title"/>
          </p:nvPr>
        </p:nvSpPr>
        <p:spPr>
          <a:xfrm>
            <a:off x="388955" y="338306"/>
            <a:ext cx="8366100" cy="7626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1600"/>
              <a:buFont typeface="Playfair Display"/>
              <a:buNone/>
              <a:defRPr sz="1600">
                <a:solidFill>
                  <a:schemeClr val="dk1"/>
                </a:solidFill>
                <a:latin typeface="Playfair Display"/>
                <a:ea typeface="Playfair Display"/>
                <a:cs typeface="Playfair Display"/>
                <a:sym typeface="Playfair Display"/>
              </a:defRPr>
            </a:lvl1pPr>
            <a:lvl2pPr lvl="1" algn="ctr">
              <a:spcBef>
                <a:spcPts val="0"/>
              </a:spcBef>
              <a:spcAft>
                <a:spcPts val="0"/>
              </a:spcAft>
              <a:buClr>
                <a:schemeClr val="dk1"/>
              </a:buClr>
              <a:buSzPts val="1600"/>
              <a:buFont typeface="Playfair Display"/>
              <a:buNone/>
              <a:defRPr sz="1600">
                <a:solidFill>
                  <a:schemeClr val="dk1"/>
                </a:solidFill>
                <a:latin typeface="Playfair Display"/>
                <a:ea typeface="Playfair Display"/>
                <a:cs typeface="Playfair Display"/>
                <a:sym typeface="Playfair Display"/>
              </a:defRPr>
            </a:lvl2pPr>
            <a:lvl3pPr lvl="2" algn="ctr">
              <a:spcBef>
                <a:spcPts val="0"/>
              </a:spcBef>
              <a:spcAft>
                <a:spcPts val="0"/>
              </a:spcAft>
              <a:buClr>
                <a:schemeClr val="dk1"/>
              </a:buClr>
              <a:buSzPts val="1600"/>
              <a:buFont typeface="Playfair Display"/>
              <a:buNone/>
              <a:defRPr sz="1600">
                <a:solidFill>
                  <a:schemeClr val="dk1"/>
                </a:solidFill>
                <a:latin typeface="Playfair Display"/>
                <a:ea typeface="Playfair Display"/>
                <a:cs typeface="Playfair Display"/>
                <a:sym typeface="Playfair Display"/>
              </a:defRPr>
            </a:lvl3pPr>
            <a:lvl4pPr lvl="3" algn="ctr">
              <a:spcBef>
                <a:spcPts val="0"/>
              </a:spcBef>
              <a:spcAft>
                <a:spcPts val="0"/>
              </a:spcAft>
              <a:buClr>
                <a:schemeClr val="dk1"/>
              </a:buClr>
              <a:buSzPts val="1600"/>
              <a:buFont typeface="Playfair Display"/>
              <a:buNone/>
              <a:defRPr sz="1600">
                <a:solidFill>
                  <a:schemeClr val="dk1"/>
                </a:solidFill>
                <a:latin typeface="Playfair Display"/>
                <a:ea typeface="Playfair Display"/>
                <a:cs typeface="Playfair Display"/>
                <a:sym typeface="Playfair Display"/>
              </a:defRPr>
            </a:lvl4pPr>
            <a:lvl5pPr lvl="4" algn="ctr">
              <a:spcBef>
                <a:spcPts val="0"/>
              </a:spcBef>
              <a:spcAft>
                <a:spcPts val="0"/>
              </a:spcAft>
              <a:buClr>
                <a:schemeClr val="dk1"/>
              </a:buClr>
              <a:buSzPts val="1600"/>
              <a:buFont typeface="Playfair Display"/>
              <a:buNone/>
              <a:defRPr sz="1600">
                <a:solidFill>
                  <a:schemeClr val="dk1"/>
                </a:solidFill>
                <a:latin typeface="Playfair Display"/>
                <a:ea typeface="Playfair Display"/>
                <a:cs typeface="Playfair Display"/>
                <a:sym typeface="Playfair Display"/>
              </a:defRPr>
            </a:lvl5pPr>
            <a:lvl6pPr lvl="5" algn="ctr">
              <a:spcBef>
                <a:spcPts val="0"/>
              </a:spcBef>
              <a:spcAft>
                <a:spcPts val="0"/>
              </a:spcAft>
              <a:buClr>
                <a:schemeClr val="dk1"/>
              </a:buClr>
              <a:buSzPts val="1600"/>
              <a:buFont typeface="Playfair Display"/>
              <a:buNone/>
              <a:defRPr sz="1600">
                <a:solidFill>
                  <a:schemeClr val="dk1"/>
                </a:solidFill>
                <a:latin typeface="Playfair Display"/>
                <a:ea typeface="Playfair Display"/>
                <a:cs typeface="Playfair Display"/>
                <a:sym typeface="Playfair Display"/>
              </a:defRPr>
            </a:lvl6pPr>
            <a:lvl7pPr lvl="6" algn="ctr">
              <a:spcBef>
                <a:spcPts val="0"/>
              </a:spcBef>
              <a:spcAft>
                <a:spcPts val="0"/>
              </a:spcAft>
              <a:buClr>
                <a:schemeClr val="dk1"/>
              </a:buClr>
              <a:buSzPts val="1600"/>
              <a:buFont typeface="Playfair Display"/>
              <a:buNone/>
              <a:defRPr sz="1600">
                <a:solidFill>
                  <a:schemeClr val="dk1"/>
                </a:solidFill>
                <a:latin typeface="Playfair Display"/>
                <a:ea typeface="Playfair Display"/>
                <a:cs typeface="Playfair Display"/>
                <a:sym typeface="Playfair Display"/>
              </a:defRPr>
            </a:lvl7pPr>
            <a:lvl8pPr lvl="7" algn="ctr">
              <a:spcBef>
                <a:spcPts val="0"/>
              </a:spcBef>
              <a:spcAft>
                <a:spcPts val="0"/>
              </a:spcAft>
              <a:buClr>
                <a:schemeClr val="dk1"/>
              </a:buClr>
              <a:buSzPts val="1600"/>
              <a:buFont typeface="Playfair Display"/>
              <a:buNone/>
              <a:defRPr sz="1600">
                <a:solidFill>
                  <a:schemeClr val="dk1"/>
                </a:solidFill>
                <a:latin typeface="Playfair Display"/>
                <a:ea typeface="Playfair Display"/>
                <a:cs typeface="Playfair Display"/>
                <a:sym typeface="Playfair Display"/>
              </a:defRPr>
            </a:lvl8pPr>
            <a:lvl9pPr lvl="8" algn="ctr">
              <a:spcBef>
                <a:spcPts val="0"/>
              </a:spcBef>
              <a:spcAft>
                <a:spcPts val="0"/>
              </a:spcAft>
              <a:buClr>
                <a:schemeClr val="dk1"/>
              </a:buClr>
              <a:buSzPts val="1600"/>
              <a:buFont typeface="Playfair Display"/>
              <a:buNone/>
              <a:defRPr sz="1600">
                <a:solidFill>
                  <a:schemeClr val="dk1"/>
                </a:solidFill>
                <a:latin typeface="Playfair Display"/>
                <a:ea typeface="Playfair Display"/>
                <a:cs typeface="Playfair Display"/>
                <a:sym typeface="Playfair Display"/>
              </a:defRPr>
            </a:lvl9pPr>
          </a:lstStyle>
          <a:p/>
        </p:txBody>
      </p:sp>
      <p:sp>
        <p:nvSpPr>
          <p:cNvPr id="352" name="Google Shape;352;p36"/>
          <p:cNvSpPr txBox="1"/>
          <p:nvPr>
            <p:ph idx="1" type="body"/>
          </p:nvPr>
        </p:nvSpPr>
        <p:spPr>
          <a:xfrm>
            <a:off x="1251600" y="1272975"/>
            <a:ext cx="6640800" cy="3067500"/>
          </a:xfrm>
          <a:prstGeom prst="rect">
            <a:avLst/>
          </a:prstGeom>
          <a:noFill/>
          <a:ln>
            <a:noFill/>
          </a:ln>
        </p:spPr>
        <p:txBody>
          <a:bodyPr anchorCtr="0" anchor="t" bIns="91425" lIns="91425" spcFirstLastPara="1" rIns="91425" wrap="square" tIns="91425">
            <a:noAutofit/>
          </a:bodyPr>
          <a:lstStyle>
            <a:lvl1pPr indent="-355600" lvl="0" marL="457200">
              <a:spcBef>
                <a:spcPts val="600"/>
              </a:spcBef>
              <a:spcAft>
                <a:spcPts val="0"/>
              </a:spcAft>
              <a:buClr>
                <a:schemeClr val="dk1"/>
              </a:buClr>
              <a:buSzPts val="2000"/>
              <a:buFont typeface="PT Serif"/>
              <a:buChar char="▣"/>
              <a:defRPr sz="2000">
                <a:solidFill>
                  <a:schemeClr val="dk1"/>
                </a:solidFill>
                <a:latin typeface="PT Serif"/>
                <a:ea typeface="PT Serif"/>
                <a:cs typeface="PT Serif"/>
                <a:sym typeface="PT Serif"/>
              </a:defRPr>
            </a:lvl1pPr>
            <a:lvl2pPr indent="-355600" lvl="1" marL="914400">
              <a:spcBef>
                <a:spcPts val="0"/>
              </a:spcBef>
              <a:spcAft>
                <a:spcPts val="0"/>
              </a:spcAft>
              <a:buClr>
                <a:schemeClr val="dk1"/>
              </a:buClr>
              <a:buSzPts val="2000"/>
              <a:buFont typeface="PT Serif"/>
              <a:buChar char="○"/>
              <a:defRPr sz="2000">
                <a:solidFill>
                  <a:schemeClr val="dk1"/>
                </a:solidFill>
                <a:latin typeface="PT Serif"/>
                <a:ea typeface="PT Serif"/>
                <a:cs typeface="PT Serif"/>
                <a:sym typeface="PT Serif"/>
              </a:defRPr>
            </a:lvl2pPr>
            <a:lvl3pPr indent="-355600" lvl="2" marL="1371600">
              <a:spcBef>
                <a:spcPts val="0"/>
              </a:spcBef>
              <a:spcAft>
                <a:spcPts val="0"/>
              </a:spcAft>
              <a:buClr>
                <a:schemeClr val="dk1"/>
              </a:buClr>
              <a:buSzPts val="2000"/>
              <a:buFont typeface="PT Serif"/>
              <a:buChar char="■"/>
              <a:defRPr sz="2000">
                <a:solidFill>
                  <a:schemeClr val="dk1"/>
                </a:solidFill>
                <a:latin typeface="PT Serif"/>
                <a:ea typeface="PT Serif"/>
                <a:cs typeface="PT Serif"/>
                <a:sym typeface="PT Serif"/>
              </a:defRPr>
            </a:lvl3pPr>
            <a:lvl4pPr indent="-355600" lvl="3" marL="1828800">
              <a:spcBef>
                <a:spcPts val="0"/>
              </a:spcBef>
              <a:spcAft>
                <a:spcPts val="0"/>
              </a:spcAft>
              <a:buClr>
                <a:schemeClr val="dk1"/>
              </a:buClr>
              <a:buSzPts val="2000"/>
              <a:buFont typeface="PT Serif"/>
              <a:buChar char="●"/>
              <a:defRPr sz="2000">
                <a:solidFill>
                  <a:schemeClr val="dk1"/>
                </a:solidFill>
                <a:latin typeface="PT Serif"/>
                <a:ea typeface="PT Serif"/>
                <a:cs typeface="PT Serif"/>
                <a:sym typeface="PT Serif"/>
              </a:defRPr>
            </a:lvl4pPr>
            <a:lvl5pPr indent="-355600" lvl="4" marL="2286000">
              <a:spcBef>
                <a:spcPts val="0"/>
              </a:spcBef>
              <a:spcAft>
                <a:spcPts val="0"/>
              </a:spcAft>
              <a:buClr>
                <a:schemeClr val="dk1"/>
              </a:buClr>
              <a:buSzPts val="2000"/>
              <a:buFont typeface="PT Serif"/>
              <a:buChar char="○"/>
              <a:defRPr sz="2000">
                <a:solidFill>
                  <a:schemeClr val="dk1"/>
                </a:solidFill>
                <a:latin typeface="PT Serif"/>
                <a:ea typeface="PT Serif"/>
                <a:cs typeface="PT Serif"/>
                <a:sym typeface="PT Serif"/>
              </a:defRPr>
            </a:lvl5pPr>
            <a:lvl6pPr indent="-355600" lvl="5" marL="2743200">
              <a:spcBef>
                <a:spcPts val="0"/>
              </a:spcBef>
              <a:spcAft>
                <a:spcPts val="0"/>
              </a:spcAft>
              <a:buClr>
                <a:schemeClr val="dk1"/>
              </a:buClr>
              <a:buSzPts val="2000"/>
              <a:buFont typeface="PT Serif"/>
              <a:buChar char="■"/>
              <a:defRPr sz="2000">
                <a:solidFill>
                  <a:schemeClr val="dk1"/>
                </a:solidFill>
                <a:latin typeface="PT Serif"/>
                <a:ea typeface="PT Serif"/>
                <a:cs typeface="PT Serif"/>
                <a:sym typeface="PT Serif"/>
              </a:defRPr>
            </a:lvl6pPr>
            <a:lvl7pPr indent="-355600" lvl="6" marL="3200400">
              <a:spcBef>
                <a:spcPts val="0"/>
              </a:spcBef>
              <a:spcAft>
                <a:spcPts val="0"/>
              </a:spcAft>
              <a:buClr>
                <a:schemeClr val="dk1"/>
              </a:buClr>
              <a:buSzPts val="2000"/>
              <a:buFont typeface="PT Serif"/>
              <a:buChar char="●"/>
              <a:defRPr sz="2000">
                <a:solidFill>
                  <a:schemeClr val="dk1"/>
                </a:solidFill>
                <a:latin typeface="PT Serif"/>
                <a:ea typeface="PT Serif"/>
                <a:cs typeface="PT Serif"/>
                <a:sym typeface="PT Serif"/>
              </a:defRPr>
            </a:lvl7pPr>
            <a:lvl8pPr indent="-355600" lvl="7" marL="3657600">
              <a:spcBef>
                <a:spcPts val="0"/>
              </a:spcBef>
              <a:spcAft>
                <a:spcPts val="0"/>
              </a:spcAft>
              <a:buClr>
                <a:schemeClr val="dk1"/>
              </a:buClr>
              <a:buSzPts val="2000"/>
              <a:buFont typeface="PT Serif"/>
              <a:buChar char="○"/>
              <a:defRPr sz="2000">
                <a:solidFill>
                  <a:schemeClr val="dk1"/>
                </a:solidFill>
                <a:latin typeface="PT Serif"/>
                <a:ea typeface="PT Serif"/>
                <a:cs typeface="PT Serif"/>
                <a:sym typeface="PT Serif"/>
              </a:defRPr>
            </a:lvl8pPr>
            <a:lvl9pPr indent="-355600" lvl="8" marL="4114800">
              <a:spcBef>
                <a:spcPts val="0"/>
              </a:spcBef>
              <a:spcAft>
                <a:spcPts val="0"/>
              </a:spcAft>
              <a:buClr>
                <a:schemeClr val="dk1"/>
              </a:buClr>
              <a:buSzPts val="2000"/>
              <a:buFont typeface="PT Serif"/>
              <a:buChar char="■"/>
              <a:defRPr sz="2000">
                <a:solidFill>
                  <a:schemeClr val="dk1"/>
                </a:solidFill>
                <a:latin typeface="PT Serif"/>
                <a:ea typeface="PT Serif"/>
                <a:cs typeface="PT Serif"/>
                <a:sym typeface="PT Serif"/>
              </a:defRPr>
            </a:lvl9pPr>
          </a:lstStyle>
          <a:p/>
        </p:txBody>
      </p:sp>
      <p:sp>
        <p:nvSpPr>
          <p:cNvPr id="353" name="Google Shape;353;p36"/>
          <p:cNvSpPr txBox="1"/>
          <p:nvPr>
            <p:ph idx="12" type="sldNum"/>
          </p:nvPr>
        </p:nvSpPr>
        <p:spPr>
          <a:xfrm>
            <a:off x="4297650" y="4419838"/>
            <a:ext cx="548700" cy="393600"/>
          </a:xfrm>
          <a:prstGeom prst="rect">
            <a:avLst/>
          </a:prstGeom>
          <a:noFill/>
          <a:ln>
            <a:noFill/>
          </a:ln>
        </p:spPr>
        <p:txBody>
          <a:bodyPr anchorCtr="0" anchor="b" bIns="91425" lIns="91425" spcFirstLastPara="1" rIns="91425" wrap="square" tIns="91425">
            <a:noAutofit/>
          </a:bodyPr>
          <a:lstStyle>
            <a:lvl1pPr lvl="0" algn="ctr">
              <a:buNone/>
              <a:defRPr sz="1100">
                <a:solidFill>
                  <a:schemeClr val="accent3"/>
                </a:solidFill>
                <a:latin typeface="PT Serif"/>
                <a:ea typeface="PT Serif"/>
                <a:cs typeface="PT Serif"/>
                <a:sym typeface="PT Serif"/>
              </a:defRPr>
            </a:lvl1pPr>
            <a:lvl2pPr lvl="1" algn="ctr">
              <a:buNone/>
              <a:defRPr sz="1100">
                <a:solidFill>
                  <a:schemeClr val="accent3"/>
                </a:solidFill>
                <a:latin typeface="PT Serif"/>
                <a:ea typeface="PT Serif"/>
                <a:cs typeface="PT Serif"/>
                <a:sym typeface="PT Serif"/>
              </a:defRPr>
            </a:lvl2pPr>
            <a:lvl3pPr lvl="2" algn="ctr">
              <a:buNone/>
              <a:defRPr sz="1100">
                <a:solidFill>
                  <a:schemeClr val="accent3"/>
                </a:solidFill>
                <a:latin typeface="PT Serif"/>
                <a:ea typeface="PT Serif"/>
                <a:cs typeface="PT Serif"/>
                <a:sym typeface="PT Serif"/>
              </a:defRPr>
            </a:lvl3pPr>
            <a:lvl4pPr lvl="3" algn="ctr">
              <a:buNone/>
              <a:defRPr sz="1100">
                <a:solidFill>
                  <a:schemeClr val="accent3"/>
                </a:solidFill>
                <a:latin typeface="PT Serif"/>
                <a:ea typeface="PT Serif"/>
                <a:cs typeface="PT Serif"/>
                <a:sym typeface="PT Serif"/>
              </a:defRPr>
            </a:lvl4pPr>
            <a:lvl5pPr lvl="4" algn="ctr">
              <a:buNone/>
              <a:defRPr sz="1100">
                <a:solidFill>
                  <a:schemeClr val="accent3"/>
                </a:solidFill>
                <a:latin typeface="PT Serif"/>
                <a:ea typeface="PT Serif"/>
                <a:cs typeface="PT Serif"/>
                <a:sym typeface="PT Serif"/>
              </a:defRPr>
            </a:lvl5pPr>
            <a:lvl6pPr lvl="5" algn="ctr">
              <a:buNone/>
              <a:defRPr sz="1100">
                <a:solidFill>
                  <a:schemeClr val="accent3"/>
                </a:solidFill>
                <a:latin typeface="PT Serif"/>
                <a:ea typeface="PT Serif"/>
                <a:cs typeface="PT Serif"/>
                <a:sym typeface="PT Serif"/>
              </a:defRPr>
            </a:lvl6pPr>
            <a:lvl7pPr lvl="6" algn="ctr">
              <a:buNone/>
              <a:defRPr sz="1100">
                <a:solidFill>
                  <a:schemeClr val="accent3"/>
                </a:solidFill>
                <a:latin typeface="PT Serif"/>
                <a:ea typeface="PT Serif"/>
                <a:cs typeface="PT Serif"/>
                <a:sym typeface="PT Serif"/>
              </a:defRPr>
            </a:lvl7pPr>
            <a:lvl8pPr lvl="7" algn="ctr">
              <a:buNone/>
              <a:defRPr sz="1100">
                <a:solidFill>
                  <a:schemeClr val="accent3"/>
                </a:solidFill>
                <a:latin typeface="PT Serif"/>
                <a:ea typeface="PT Serif"/>
                <a:cs typeface="PT Serif"/>
                <a:sym typeface="PT Serif"/>
              </a:defRPr>
            </a:lvl8pPr>
            <a:lvl9pPr lvl="8" algn="ctr">
              <a:buNone/>
              <a:defRPr sz="1100">
                <a:solidFill>
                  <a:schemeClr val="accent3"/>
                </a:solidFill>
                <a:latin typeface="PT Serif"/>
                <a:ea typeface="PT Serif"/>
                <a:cs typeface="PT Serif"/>
                <a:sym typeface="PT Serif"/>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390" name="Shape 390"/>
        <p:cNvGrpSpPr/>
        <p:nvPr/>
      </p:nvGrpSpPr>
      <p:grpSpPr>
        <a:xfrm>
          <a:off x="0" y="0"/>
          <a:ext cx="0" cy="0"/>
          <a:chOff x="0" y="0"/>
          <a:chExt cx="0" cy="0"/>
        </a:xfrm>
      </p:grpSpPr>
      <p:sp>
        <p:nvSpPr>
          <p:cNvPr id="391" name="Google Shape;391;p47"/>
          <p:cNvSpPr txBox="1"/>
          <p:nvPr>
            <p:ph type="title"/>
          </p:nvPr>
        </p:nvSpPr>
        <p:spPr>
          <a:xfrm>
            <a:off x="1031425" y="1149725"/>
            <a:ext cx="5760300" cy="680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accent1"/>
              </a:buClr>
              <a:buSzPts val="3000"/>
              <a:buFont typeface="Oswald"/>
              <a:buNone/>
              <a:defRPr b="1" sz="3000">
                <a:solidFill>
                  <a:schemeClr val="accent1"/>
                </a:solidFill>
                <a:latin typeface="Oswald"/>
                <a:ea typeface="Oswald"/>
                <a:cs typeface="Oswald"/>
                <a:sym typeface="Oswald"/>
              </a:defRPr>
            </a:lvl1pPr>
            <a:lvl2pPr lvl="1">
              <a:spcBef>
                <a:spcPts val="0"/>
              </a:spcBef>
              <a:spcAft>
                <a:spcPts val="0"/>
              </a:spcAft>
              <a:buClr>
                <a:schemeClr val="accent1"/>
              </a:buClr>
              <a:buSzPts val="3000"/>
              <a:buFont typeface="Oswald"/>
              <a:buNone/>
              <a:defRPr b="1" sz="3000">
                <a:solidFill>
                  <a:schemeClr val="accent1"/>
                </a:solidFill>
                <a:latin typeface="Oswald"/>
                <a:ea typeface="Oswald"/>
                <a:cs typeface="Oswald"/>
                <a:sym typeface="Oswald"/>
              </a:defRPr>
            </a:lvl2pPr>
            <a:lvl3pPr lvl="2">
              <a:spcBef>
                <a:spcPts val="0"/>
              </a:spcBef>
              <a:spcAft>
                <a:spcPts val="0"/>
              </a:spcAft>
              <a:buClr>
                <a:schemeClr val="accent1"/>
              </a:buClr>
              <a:buSzPts val="3000"/>
              <a:buFont typeface="Oswald"/>
              <a:buNone/>
              <a:defRPr b="1" sz="3000">
                <a:solidFill>
                  <a:schemeClr val="accent1"/>
                </a:solidFill>
                <a:latin typeface="Oswald"/>
                <a:ea typeface="Oswald"/>
                <a:cs typeface="Oswald"/>
                <a:sym typeface="Oswald"/>
              </a:defRPr>
            </a:lvl3pPr>
            <a:lvl4pPr lvl="3">
              <a:spcBef>
                <a:spcPts val="0"/>
              </a:spcBef>
              <a:spcAft>
                <a:spcPts val="0"/>
              </a:spcAft>
              <a:buClr>
                <a:schemeClr val="accent1"/>
              </a:buClr>
              <a:buSzPts val="3000"/>
              <a:buFont typeface="Oswald"/>
              <a:buNone/>
              <a:defRPr b="1" sz="3000">
                <a:solidFill>
                  <a:schemeClr val="accent1"/>
                </a:solidFill>
                <a:latin typeface="Oswald"/>
                <a:ea typeface="Oswald"/>
                <a:cs typeface="Oswald"/>
                <a:sym typeface="Oswald"/>
              </a:defRPr>
            </a:lvl4pPr>
            <a:lvl5pPr lvl="4">
              <a:spcBef>
                <a:spcPts val="0"/>
              </a:spcBef>
              <a:spcAft>
                <a:spcPts val="0"/>
              </a:spcAft>
              <a:buClr>
                <a:schemeClr val="accent1"/>
              </a:buClr>
              <a:buSzPts val="3000"/>
              <a:buFont typeface="Oswald"/>
              <a:buNone/>
              <a:defRPr b="1" sz="3000">
                <a:solidFill>
                  <a:schemeClr val="accent1"/>
                </a:solidFill>
                <a:latin typeface="Oswald"/>
                <a:ea typeface="Oswald"/>
                <a:cs typeface="Oswald"/>
                <a:sym typeface="Oswald"/>
              </a:defRPr>
            </a:lvl5pPr>
            <a:lvl6pPr lvl="5">
              <a:spcBef>
                <a:spcPts val="0"/>
              </a:spcBef>
              <a:spcAft>
                <a:spcPts val="0"/>
              </a:spcAft>
              <a:buClr>
                <a:schemeClr val="accent1"/>
              </a:buClr>
              <a:buSzPts val="3000"/>
              <a:buFont typeface="Oswald"/>
              <a:buNone/>
              <a:defRPr b="1" sz="3000">
                <a:solidFill>
                  <a:schemeClr val="accent1"/>
                </a:solidFill>
                <a:latin typeface="Oswald"/>
                <a:ea typeface="Oswald"/>
                <a:cs typeface="Oswald"/>
                <a:sym typeface="Oswald"/>
              </a:defRPr>
            </a:lvl6pPr>
            <a:lvl7pPr lvl="6">
              <a:spcBef>
                <a:spcPts val="0"/>
              </a:spcBef>
              <a:spcAft>
                <a:spcPts val="0"/>
              </a:spcAft>
              <a:buClr>
                <a:schemeClr val="accent1"/>
              </a:buClr>
              <a:buSzPts val="3000"/>
              <a:buFont typeface="Oswald"/>
              <a:buNone/>
              <a:defRPr b="1" sz="3000">
                <a:solidFill>
                  <a:schemeClr val="accent1"/>
                </a:solidFill>
                <a:latin typeface="Oswald"/>
                <a:ea typeface="Oswald"/>
                <a:cs typeface="Oswald"/>
                <a:sym typeface="Oswald"/>
              </a:defRPr>
            </a:lvl7pPr>
            <a:lvl8pPr lvl="7">
              <a:spcBef>
                <a:spcPts val="0"/>
              </a:spcBef>
              <a:spcAft>
                <a:spcPts val="0"/>
              </a:spcAft>
              <a:buClr>
                <a:schemeClr val="accent1"/>
              </a:buClr>
              <a:buSzPts val="3000"/>
              <a:buFont typeface="Oswald"/>
              <a:buNone/>
              <a:defRPr b="1" sz="3000">
                <a:solidFill>
                  <a:schemeClr val="accent1"/>
                </a:solidFill>
                <a:latin typeface="Oswald"/>
                <a:ea typeface="Oswald"/>
                <a:cs typeface="Oswald"/>
                <a:sym typeface="Oswald"/>
              </a:defRPr>
            </a:lvl8pPr>
            <a:lvl9pPr lvl="8">
              <a:spcBef>
                <a:spcPts val="0"/>
              </a:spcBef>
              <a:spcAft>
                <a:spcPts val="0"/>
              </a:spcAft>
              <a:buClr>
                <a:schemeClr val="accent1"/>
              </a:buClr>
              <a:buSzPts val="3000"/>
              <a:buFont typeface="Oswald"/>
              <a:buNone/>
              <a:defRPr b="1" sz="3000">
                <a:solidFill>
                  <a:schemeClr val="accent1"/>
                </a:solidFill>
                <a:latin typeface="Oswald"/>
                <a:ea typeface="Oswald"/>
                <a:cs typeface="Oswald"/>
                <a:sym typeface="Oswald"/>
              </a:defRPr>
            </a:lvl9pPr>
          </a:lstStyle>
          <a:p/>
        </p:txBody>
      </p:sp>
      <p:sp>
        <p:nvSpPr>
          <p:cNvPr id="392" name="Google Shape;392;p47"/>
          <p:cNvSpPr txBox="1"/>
          <p:nvPr>
            <p:ph idx="1" type="body"/>
          </p:nvPr>
        </p:nvSpPr>
        <p:spPr>
          <a:xfrm>
            <a:off x="1031425" y="1777125"/>
            <a:ext cx="5760300" cy="2521200"/>
          </a:xfrm>
          <a:prstGeom prst="rect">
            <a:avLst/>
          </a:prstGeom>
          <a:noFill/>
          <a:ln>
            <a:noFill/>
          </a:ln>
        </p:spPr>
        <p:txBody>
          <a:bodyPr anchorCtr="0" anchor="t" bIns="91425" lIns="91425" spcFirstLastPara="1" rIns="91425" wrap="square" tIns="91425">
            <a:noAutofit/>
          </a:bodyPr>
          <a:lstStyle>
            <a:lvl1pPr indent="-355600" lvl="0" marL="457200">
              <a:spcBef>
                <a:spcPts val="600"/>
              </a:spcBef>
              <a:spcAft>
                <a:spcPts val="0"/>
              </a:spcAft>
              <a:buClr>
                <a:schemeClr val="accent3"/>
              </a:buClr>
              <a:buSzPts val="2000"/>
              <a:buFont typeface="Roboto Condensed"/>
              <a:buChar char="»"/>
              <a:defRPr sz="2000">
                <a:solidFill>
                  <a:schemeClr val="dk2"/>
                </a:solidFill>
                <a:latin typeface="Roboto Condensed"/>
                <a:ea typeface="Roboto Condensed"/>
                <a:cs typeface="Roboto Condensed"/>
                <a:sym typeface="Roboto Condensed"/>
              </a:defRPr>
            </a:lvl1pPr>
            <a:lvl2pPr indent="-355600" lvl="1" marL="914400">
              <a:spcBef>
                <a:spcPts val="0"/>
              </a:spcBef>
              <a:spcAft>
                <a:spcPts val="0"/>
              </a:spcAft>
              <a:buClr>
                <a:schemeClr val="accent3"/>
              </a:buClr>
              <a:buSzPts val="2000"/>
              <a:buFont typeface="Roboto Condensed"/>
              <a:buChar char="⋄"/>
              <a:defRPr sz="2000">
                <a:solidFill>
                  <a:schemeClr val="dk2"/>
                </a:solidFill>
                <a:latin typeface="Roboto Condensed"/>
                <a:ea typeface="Roboto Condensed"/>
                <a:cs typeface="Roboto Condensed"/>
                <a:sym typeface="Roboto Condensed"/>
              </a:defRPr>
            </a:lvl2pPr>
            <a:lvl3pPr indent="-355600" lvl="2" marL="1371600">
              <a:spcBef>
                <a:spcPts val="0"/>
              </a:spcBef>
              <a:spcAft>
                <a:spcPts val="0"/>
              </a:spcAft>
              <a:buClr>
                <a:schemeClr val="accent3"/>
              </a:buClr>
              <a:buSzPts val="2000"/>
              <a:buFont typeface="Roboto Condensed"/>
              <a:buChar char="⋄"/>
              <a:defRPr sz="2000">
                <a:solidFill>
                  <a:schemeClr val="dk2"/>
                </a:solidFill>
                <a:latin typeface="Roboto Condensed"/>
                <a:ea typeface="Roboto Condensed"/>
                <a:cs typeface="Roboto Condensed"/>
                <a:sym typeface="Roboto Condensed"/>
              </a:defRPr>
            </a:lvl3pPr>
            <a:lvl4pPr indent="-355600" lvl="3" marL="1828800">
              <a:spcBef>
                <a:spcPts val="0"/>
              </a:spcBef>
              <a:spcAft>
                <a:spcPts val="0"/>
              </a:spcAft>
              <a:buClr>
                <a:schemeClr val="dk2"/>
              </a:buClr>
              <a:buSzPts val="2000"/>
              <a:buFont typeface="Roboto Condensed"/>
              <a:buChar char="⋄"/>
              <a:defRPr sz="2000">
                <a:solidFill>
                  <a:schemeClr val="dk2"/>
                </a:solidFill>
                <a:latin typeface="Roboto Condensed"/>
                <a:ea typeface="Roboto Condensed"/>
                <a:cs typeface="Roboto Condensed"/>
                <a:sym typeface="Roboto Condensed"/>
              </a:defRPr>
            </a:lvl4pPr>
            <a:lvl5pPr indent="-355600" lvl="4" marL="2286000">
              <a:spcBef>
                <a:spcPts val="0"/>
              </a:spcBef>
              <a:spcAft>
                <a:spcPts val="0"/>
              </a:spcAft>
              <a:buClr>
                <a:schemeClr val="dk2"/>
              </a:buClr>
              <a:buSzPts val="2000"/>
              <a:buFont typeface="Roboto Condensed"/>
              <a:buChar char="⋄"/>
              <a:defRPr sz="2000">
                <a:solidFill>
                  <a:schemeClr val="dk2"/>
                </a:solidFill>
                <a:latin typeface="Roboto Condensed"/>
                <a:ea typeface="Roboto Condensed"/>
                <a:cs typeface="Roboto Condensed"/>
                <a:sym typeface="Roboto Condensed"/>
              </a:defRPr>
            </a:lvl5pPr>
            <a:lvl6pPr indent="-355600" lvl="5" marL="2743200">
              <a:spcBef>
                <a:spcPts val="0"/>
              </a:spcBef>
              <a:spcAft>
                <a:spcPts val="0"/>
              </a:spcAft>
              <a:buClr>
                <a:schemeClr val="dk2"/>
              </a:buClr>
              <a:buSzPts val="2000"/>
              <a:buFont typeface="Roboto Condensed"/>
              <a:buChar char="⋄"/>
              <a:defRPr sz="2000">
                <a:solidFill>
                  <a:schemeClr val="dk2"/>
                </a:solidFill>
                <a:latin typeface="Roboto Condensed"/>
                <a:ea typeface="Roboto Condensed"/>
                <a:cs typeface="Roboto Condensed"/>
                <a:sym typeface="Roboto Condensed"/>
              </a:defRPr>
            </a:lvl6pPr>
            <a:lvl7pPr indent="-355600" lvl="6" marL="3200400">
              <a:spcBef>
                <a:spcPts val="0"/>
              </a:spcBef>
              <a:spcAft>
                <a:spcPts val="0"/>
              </a:spcAft>
              <a:buClr>
                <a:schemeClr val="dk2"/>
              </a:buClr>
              <a:buSzPts val="2000"/>
              <a:buFont typeface="Roboto Condensed"/>
              <a:buChar char="●"/>
              <a:defRPr sz="2000">
                <a:solidFill>
                  <a:schemeClr val="dk2"/>
                </a:solidFill>
                <a:latin typeface="Roboto Condensed"/>
                <a:ea typeface="Roboto Condensed"/>
                <a:cs typeface="Roboto Condensed"/>
                <a:sym typeface="Roboto Condensed"/>
              </a:defRPr>
            </a:lvl7pPr>
            <a:lvl8pPr indent="-355600" lvl="7" marL="3657600">
              <a:spcBef>
                <a:spcPts val="0"/>
              </a:spcBef>
              <a:spcAft>
                <a:spcPts val="0"/>
              </a:spcAft>
              <a:buClr>
                <a:schemeClr val="dk2"/>
              </a:buClr>
              <a:buSzPts val="2000"/>
              <a:buFont typeface="Roboto Condensed"/>
              <a:buChar char="○"/>
              <a:defRPr sz="2000">
                <a:solidFill>
                  <a:schemeClr val="dk2"/>
                </a:solidFill>
                <a:latin typeface="Roboto Condensed"/>
                <a:ea typeface="Roboto Condensed"/>
                <a:cs typeface="Roboto Condensed"/>
                <a:sym typeface="Roboto Condensed"/>
              </a:defRPr>
            </a:lvl8pPr>
            <a:lvl9pPr indent="-355600" lvl="8" marL="4114800">
              <a:spcBef>
                <a:spcPts val="0"/>
              </a:spcBef>
              <a:spcAft>
                <a:spcPts val="0"/>
              </a:spcAft>
              <a:buClr>
                <a:schemeClr val="dk2"/>
              </a:buClr>
              <a:buSzPts val="2000"/>
              <a:buFont typeface="Roboto Condensed"/>
              <a:buChar char="■"/>
              <a:defRPr sz="2000">
                <a:solidFill>
                  <a:schemeClr val="dk2"/>
                </a:solidFill>
                <a:latin typeface="Roboto Condensed"/>
                <a:ea typeface="Roboto Condensed"/>
                <a:cs typeface="Roboto Condensed"/>
                <a:sym typeface="Roboto Condensed"/>
              </a:defRPr>
            </a:lvl9pPr>
          </a:lstStyle>
          <a:p/>
        </p:txBody>
      </p:sp>
      <p:sp>
        <p:nvSpPr>
          <p:cNvPr id="393" name="Google Shape;393;p47"/>
          <p:cNvSpPr txBox="1"/>
          <p:nvPr>
            <p:ph idx="12" type="sldNum"/>
          </p:nvPr>
        </p:nvSpPr>
        <p:spPr>
          <a:xfrm>
            <a:off x="8556784" y="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accent2"/>
                </a:solidFill>
                <a:latin typeface="Roboto Condensed"/>
                <a:ea typeface="Roboto Condensed"/>
                <a:cs typeface="Roboto Condensed"/>
                <a:sym typeface="Roboto Condensed"/>
              </a:defRPr>
            </a:lvl1pPr>
            <a:lvl2pPr lvl="1" algn="r">
              <a:buNone/>
              <a:defRPr sz="1300">
                <a:solidFill>
                  <a:schemeClr val="accent2"/>
                </a:solidFill>
                <a:latin typeface="Roboto Condensed"/>
                <a:ea typeface="Roboto Condensed"/>
                <a:cs typeface="Roboto Condensed"/>
                <a:sym typeface="Roboto Condensed"/>
              </a:defRPr>
            </a:lvl2pPr>
            <a:lvl3pPr lvl="2" algn="r">
              <a:buNone/>
              <a:defRPr sz="1300">
                <a:solidFill>
                  <a:schemeClr val="accent2"/>
                </a:solidFill>
                <a:latin typeface="Roboto Condensed"/>
                <a:ea typeface="Roboto Condensed"/>
                <a:cs typeface="Roboto Condensed"/>
                <a:sym typeface="Roboto Condensed"/>
              </a:defRPr>
            </a:lvl3pPr>
            <a:lvl4pPr lvl="3" algn="r">
              <a:buNone/>
              <a:defRPr sz="1300">
                <a:solidFill>
                  <a:schemeClr val="accent2"/>
                </a:solidFill>
                <a:latin typeface="Roboto Condensed"/>
                <a:ea typeface="Roboto Condensed"/>
                <a:cs typeface="Roboto Condensed"/>
                <a:sym typeface="Roboto Condensed"/>
              </a:defRPr>
            </a:lvl4pPr>
            <a:lvl5pPr lvl="4" algn="r">
              <a:buNone/>
              <a:defRPr sz="1300">
                <a:solidFill>
                  <a:schemeClr val="accent2"/>
                </a:solidFill>
                <a:latin typeface="Roboto Condensed"/>
                <a:ea typeface="Roboto Condensed"/>
                <a:cs typeface="Roboto Condensed"/>
                <a:sym typeface="Roboto Condensed"/>
              </a:defRPr>
            </a:lvl5pPr>
            <a:lvl6pPr lvl="5" algn="r">
              <a:buNone/>
              <a:defRPr sz="1300">
                <a:solidFill>
                  <a:schemeClr val="accent2"/>
                </a:solidFill>
                <a:latin typeface="Roboto Condensed"/>
                <a:ea typeface="Roboto Condensed"/>
                <a:cs typeface="Roboto Condensed"/>
                <a:sym typeface="Roboto Condensed"/>
              </a:defRPr>
            </a:lvl6pPr>
            <a:lvl7pPr lvl="6" algn="r">
              <a:buNone/>
              <a:defRPr sz="1300">
                <a:solidFill>
                  <a:schemeClr val="accent2"/>
                </a:solidFill>
                <a:latin typeface="Roboto Condensed"/>
                <a:ea typeface="Roboto Condensed"/>
                <a:cs typeface="Roboto Condensed"/>
                <a:sym typeface="Roboto Condensed"/>
              </a:defRPr>
            </a:lvl7pPr>
            <a:lvl8pPr lvl="7" algn="r">
              <a:buNone/>
              <a:defRPr sz="1300">
                <a:solidFill>
                  <a:schemeClr val="accent2"/>
                </a:solidFill>
                <a:latin typeface="Roboto Condensed"/>
                <a:ea typeface="Roboto Condensed"/>
                <a:cs typeface="Roboto Condensed"/>
                <a:sym typeface="Roboto Condensed"/>
              </a:defRPr>
            </a:lvl8pPr>
            <a:lvl9pPr lvl="8" algn="r">
              <a:buNone/>
              <a:defRPr sz="1300">
                <a:solidFill>
                  <a:schemeClr val="accent2"/>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48" name="Shape 548"/>
        <p:cNvGrpSpPr/>
        <p:nvPr/>
      </p:nvGrpSpPr>
      <p:grpSpPr>
        <a:xfrm>
          <a:off x="0" y="0"/>
          <a:ext cx="0" cy="0"/>
          <a:chOff x="0" y="0"/>
          <a:chExt cx="0" cy="0"/>
        </a:xfrm>
      </p:grpSpPr>
      <p:sp>
        <p:nvSpPr>
          <p:cNvPr id="549" name="Google Shape;549;p5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a:spcBef>
                <a:spcPts val="0"/>
              </a:spcBef>
              <a:spcAft>
                <a:spcPts val="0"/>
              </a:spcAft>
              <a:buClr>
                <a:schemeClr val="lt1"/>
              </a:buClr>
              <a:buSzPts val="3000"/>
              <a:buFont typeface="Archivo Black"/>
              <a:buNone/>
              <a:defRPr i="0" sz="3000" u="none" cap="none" strike="noStrike">
                <a:solidFill>
                  <a:schemeClr val="lt1"/>
                </a:solidFill>
                <a:latin typeface="Archivo Black"/>
                <a:ea typeface="Archivo Black"/>
                <a:cs typeface="Archivo Black"/>
                <a:sym typeface="Archivo Black"/>
              </a:defRPr>
            </a:lvl1pPr>
            <a:lvl2pPr lvl="1">
              <a:spcBef>
                <a:spcPts val="0"/>
              </a:spcBef>
              <a:spcAft>
                <a:spcPts val="0"/>
              </a:spcAft>
              <a:buClr>
                <a:schemeClr val="lt1"/>
              </a:buClr>
              <a:buSzPts val="700"/>
              <a:buNone/>
              <a:defRPr sz="900">
                <a:solidFill>
                  <a:schemeClr val="lt1"/>
                </a:solidFill>
              </a:defRPr>
            </a:lvl2pPr>
            <a:lvl3pPr lvl="2">
              <a:spcBef>
                <a:spcPts val="0"/>
              </a:spcBef>
              <a:spcAft>
                <a:spcPts val="0"/>
              </a:spcAft>
              <a:buClr>
                <a:schemeClr val="lt1"/>
              </a:buClr>
              <a:buSzPts val="700"/>
              <a:buNone/>
              <a:defRPr sz="900">
                <a:solidFill>
                  <a:schemeClr val="lt1"/>
                </a:solidFill>
              </a:defRPr>
            </a:lvl3pPr>
            <a:lvl4pPr lvl="3">
              <a:spcBef>
                <a:spcPts val="0"/>
              </a:spcBef>
              <a:spcAft>
                <a:spcPts val="0"/>
              </a:spcAft>
              <a:buClr>
                <a:schemeClr val="lt1"/>
              </a:buClr>
              <a:buSzPts val="700"/>
              <a:buNone/>
              <a:defRPr sz="900">
                <a:solidFill>
                  <a:schemeClr val="lt1"/>
                </a:solidFill>
              </a:defRPr>
            </a:lvl4pPr>
            <a:lvl5pPr lvl="4">
              <a:spcBef>
                <a:spcPts val="0"/>
              </a:spcBef>
              <a:spcAft>
                <a:spcPts val="0"/>
              </a:spcAft>
              <a:buClr>
                <a:schemeClr val="lt1"/>
              </a:buClr>
              <a:buSzPts val="700"/>
              <a:buNone/>
              <a:defRPr sz="900">
                <a:solidFill>
                  <a:schemeClr val="lt1"/>
                </a:solidFill>
              </a:defRPr>
            </a:lvl5pPr>
            <a:lvl6pPr lvl="5">
              <a:spcBef>
                <a:spcPts val="0"/>
              </a:spcBef>
              <a:spcAft>
                <a:spcPts val="0"/>
              </a:spcAft>
              <a:buClr>
                <a:schemeClr val="lt1"/>
              </a:buClr>
              <a:buSzPts val="700"/>
              <a:buNone/>
              <a:defRPr sz="900">
                <a:solidFill>
                  <a:schemeClr val="lt1"/>
                </a:solidFill>
              </a:defRPr>
            </a:lvl6pPr>
            <a:lvl7pPr lvl="6">
              <a:spcBef>
                <a:spcPts val="0"/>
              </a:spcBef>
              <a:spcAft>
                <a:spcPts val="0"/>
              </a:spcAft>
              <a:buClr>
                <a:schemeClr val="lt1"/>
              </a:buClr>
              <a:buSzPts val="700"/>
              <a:buNone/>
              <a:defRPr sz="900">
                <a:solidFill>
                  <a:schemeClr val="lt1"/>
                </a:solidFill>
              </a:defRPr>
            </a:lvl7pPr>
            <a:lvl8pPr lvl="7">
              <a:spcBef>
                <a:spcPts val="0"/>
              </a:spcBef>
              <a:spcAft>
                <a:spcPts val="0"/>
              </a:spcAft>
              <a:buClr>
                <a:schemeClr val="lt1"/>
              </a:buClr>
              <a:buSzPts val="700"/>
              <a:buNone/>
              <a:defRPr sz="900">
                <a:solidFill>
                  <a:schemeClr val="lt1"/>
                </a:solidFill>
              </a:defRPr>
            </a:lvl8pPr>
            <a:lvl9pPr lvl="8">
              <a:spcBef>
                <a:spcPts val="0"/>
              </a:spcBef>
              <a:spcAft>
                <a:spcPts val="0"/>
              </a:spcAft>
              <a:buClr>
                <a:schemeClr val="lt1"/>
              </a:buClr>
              <a:buSzPts val="700"/>
              <a:buNone/>
              <a:defRPr sz="900">
                <a:solidFill>
                  <a:schemeClr val="lt1"/>
                </a:solidFill>
              </a:defRPr>
            </a:lvl9pPr>
          </a:lstStyle>
          <a:p/>
        </p:txBody>
      </p:sp>
      <p:sp>
        <p:nvSpPr>
          <p:cNvPr id="550" name="Google Shape;550;p58"/>
          <p:cNvSpPr txBox="1"/>
          <p:nvPr>
            <p:ph idx="1" type="body"/>
          </p:nvPr>
        </p:nvSpPr>
        <p:spPr>
          <a:xfrm>
            <a:off x="228600" y="800100"/>
            <a:ext cx="4114800" cy="2263200"/>
          </a:xfrm>
          <a:prstGeom prst="rect">
            <a:avLst/>
          </a:prstGeom>
          <a:noFill/>
          <a:ln>
            <a:noFill/>
          </a:ln>
        </p:spPr>
        <p:txBody>
          <a:bodyPr anchorCtr="0" anchor="t" bIns="22850" lIns="45725" spcFirstLastPara="1" rIns="45725" wrap="square" tIns="22850">
            <a:normAutofit/>
          </a:bodyPr>
          <a:lstStyle>
            <a:lvl1pPr indent="-368300" lvl="0" marL="457200" marR="0" algn="l">
              <a:spcBef>
                <a:spcPts val="300"/>
              </a:spcBef>
              <a:spcAft>
                <a:spcPts val="0"/>
              </a:spcAft>
              <a:buClr>
                <a:schemeClr val="lt1"/>
              </a:buClr>
              <a:buSzPts val="2200"/>
              <a:buFont typeface="Darker Grotesque"/>
              <a:buChar char="•"/>
              <a:defRPr b="1" i="0" sz="2200" u="none" cap="none" strike="noStrike">
                <a:solidFill>
                  <a:schemeClr val="lt1"/>
                </a:solidFill>
                <a:latin typeface="Darker Grotesque"/>
                <a:ea typeface="Darker Grotesque"/>
                <a:cs typeface="Darker Grotesque"/>
                <a:sym typeface="Darker Grotesque"/>
              </a:defRPr>
            </a:lvl1pPr>
            <a:lvl2pPr indent="-298450" lvl="1" marL="914400" marR="0" algn="l">
              <a:spcBef>
                <a:spcPts val="300"/>
              </a:spcBef>
              <a:spcAft>
                <a:spcPts val="0"/>
              </a:spcAft>
              <a:buClr>
                <a:schemeClr val="lt1"/>
              </a:buClr>
              <a:buSzPts val="1100"/>
              <a:buFont typeface="Darker Grotesque"/>
              <a:buChar char="–"/>
              <a:defRPr i="0" sz="1100" u="none" cap="none" strike="noStrike">
                <a:solidFill>
                  <a:schemeClr val="lt1"/>
                </a:solidFill>
                <a:latin typeface="Darker Grotesque"/>
                <a:ea typeface="Darker Grotesque"/>
                <a:cs typeface="Darker Grotesque"/>
                <a:sym typeface="Darker Grotesque"/>
              </a:defRPr>
            </a:lvl2pPr>
            <a:lvl3pPr indent="-298450" lvl="2" marL="1371600" marR="0" algn="l">
              <a:spcBef>
                <a:spcPts val="200"/>
              </a:spcBef>
              <a:spcAft>
                <a:spcPts val="0"/>
              </a:spcAft>
              <a:buClr>
                <a:schemeClr val="lt1"/>
              </a:buClr>
              <a:buSzPts val="1100"/>
              <a:buFont typeface="Darker Grotesque"/>
              <a:buChar char="•"/>
              <a:defRPr i="0" sz="1100" u="none" cap="none" strike="noStrike">
                <a:solidFill>
                  <a:schemeClr val="lt1"/>
                </a:solidFill>
                <a:latin typeface="Darker Grotesque"/>
                <a:ea typeface="Darker Grotesque"/>
                <a:cs typeface="Darker Grotesque"/>
                <a:sym typeface="Darker Grotesque"/>
              </a:defRPr>
            </a:lvl3pPr>
            <a:lvl4pPr indent="-298450" lvl="3" marL="1828800" marR="0" algn="l">
              <a:spcBef>
                <a:spcPts val="200"/>
              </a:spcBef>
              <a:spcAft>
                <a:spcPts val="0"/>
              </a:spcAft>
              <a:buClr>
                <a:schemeClr val="lt1"/>
              </a:buClr>
              <a:buSzPts val="1100"/>
              <a:buFont typeface="Darker Grotesque"/>
              <a:buChar char="–"/>
              <a:defRPr i="0" sz="1100" u="none" cap="none" strike="noStrike">
                <a:solidFill>
                  <a:schemeClr val="lt1"/>
                </a:solidFill>
                <a:latin typeface="Darker Grotesque"/>
                <a:ea typeface="Darker Grotesque"/>
                <a:cs typeface="Darker Grotesque"/>
                <a:sym typeface="Darker Grotesque"/>
              </a:defRPr>
            </a:lvl4pPr>
            <a:lvl5pPr indent="-298450" lvl="4" marL="2286000" marR="0" algn="l">
              <a:spcBef>
                <a:spcPts val="200"/>
              </a:spcBef>
              <a:spcAft>
                <a:spcPts val="0"/>
              </a:spcAft>
              <a:buClr>
                <a:schemeClr val="lt1"/>
              </a:buClr>
              <a:buSzPts val="1100"/>
              <a:buFont typeface="Darker Grotesque"/>
              <a:buChar char="»"/>
              <a:defRPr i="0" sz="1100" u="none" cap="none" strike="noStrike">
                <a:solidFill>
                  <a:schemeClr val="lt1"/>
                </a:solidFill>
                <a:latin typeface="Darker Grotesque"/>
                <a:ea typeface="Darker Grotesque"/>
                <a:cs typeface="Darker Grotesque"/>
                <a:sym typeface="Darker Grotesque"/>
              </a:defRPr>
            </a:lvl5pPr>
            <a:lvl6pPr indent="-298450" lvl="5" marL="2743200" marR="0" algn="l">
              <a:spcBef>
                <a:spcPts val="200"/>
              </a:spcBef>
              <a:spcAft>
                <a:spcPts val="0"/>
              </a:spcAft>
              <a:buClr>
                <a:schemeClr val="lt1"/>
              </a:buClr>
              <a:buSzPts val="1100"/>
              <a:buFont typeface="Darker Grotesque"/>
              <a:buChar char="•"/>
              <a:defRPr i="0" sz="1100" u="none" cap="none" strike="noStrike">
                <a:solidFill>
                  <a:schemeClr val="lt1"/>
                </a:solidFill>
                <a:latin typeface="Darker Grotesque"/>
                <a:ea typeface="Darker Grotesque"/>
                <a:cs typeface="Darker Grotesque"/>
                <a:sym typeface="Darker Grotesque"/>
              </a:defRPr>
            </a:lvl6pPr>
            <a:lvl7pPr indent="-298450" lvl="6" marL="3200400" marR="0" algn="l">
              <a:spcBef>
                <a:spcPts val="200"/>
              </a:spcBef>
              <a:spcAft>
                <a:spcPts val="0"/>
              </a:spcAft>
              <a:buClr>
                <a:schemeClr val="lt1"/>
              </a:buClr>
              <a:buSzPts val="1100"/>
              <a:buFont typeface="Darker Grotesque"/>
              <a:buChar char="•"/>
              <a:defRPr i="0" sz="1100" u="none" cap="none" strike="noStrike">
                <a:solidFill>
                  <a:schemeClr val="lt1"/>
                </a:solidFill>
                <a:latin typeface="Darker Grotesque"/>
                <a:ea typeface="Darker Grotesque"/>
                <a:cs typeface="Darker Grotesque"/>
                <a:sym typeface="Darker Grotesque"/>
              </a:defRPr>
            </a:lvl7pPr>
            <a:lvl8pPr indent="-298450" lvl="7" marL="3657600" marR="0" algn="l">
              <a:spcBef>
                <a:spcPts val="200"/>
              </a:spcBef>
              <a:spcAft>
                <a:spcPts val="0"/>
              </a:spcAft>
              <a:buClr>
                <a:schemeClr val="lt1"/>
              </a:buClr>
              <a:buSzPts val="1100"/>
              <a:buFont typeface="Darker Grotesque"/>
              <a:buChar char="•"/>
              <a:defRPr i="0" sz="1100" u="none" cap="none" strike="noStrike">
                <a:solidFill>
                  <a:schemeClr val="lt1"/>
                </a:solidFill>
                <a:latin typeface="Darker Grotesque"/>
                <a:ea typeface="Darker Grotesque"/>
                <a:cs typeface="Darker Grotesque"/>
                <a:sym typeface="Darker Grotesque"/>
              </a:defRPr>
            </a:lvl8pPr>
            <a:lvl9pPr indent="-298450" lvl="8" marL="4114800" marR="0" algn="l">
              <a:spcBef>
                <a:spcPts val="200"/>
              </a:spcBef>
              <a:spcAft>
                <a:spcPts val="0"/>
              </a:spcAft>
              <a:buClr>
                <a:schemeClr val="lt1"/>
              </a:buClr>
              <a:buSzPts val="1100"/>
              <a:buFont typeface="Darker Grotesque"/>
              <a:buChar char="•"/>
              <a:defRPr i="0" sz="1100" u="none" cap="none" strike="noStrike">
                <a:solidFill>
                  <a:schemeClr val="lt1"/>
                </a:solidFill>
                <a:latin typeface="Darker Grotesque"/>
                <a:ea typeface="Darker Grotesque"/>
                <a:cs typeface="Darker Grotesque"/>
                <a:sym typeface="Darker Grotesque"/>
              </a:defRPr>
            </a:lvl9pPr>
          </a:lstStyle>
          <a:p/>
        </p:txBody>
      </p:sp>
    </p:spTree>
  </p:cSld>
  <p:clrMap accent1="accent1" accent2="accent2" accent3="accent3" accent4="accent4" accent5="accent5" accent6="accent6" bg1="lt1" bg2="dk2" tx1="dk1" tx2="lt2" folHlink="folHlink" hlink="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13.png"/><Relationship Id="rId7" Type="http://schemas.openxmlformats.org/officeDocument/2006/relationships/image" Target="../media/image12.png"/><Relationship Id="rId8"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10.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3.xml"/><Relationship Id="rId3" Type="http://schemas.openxmlformats.org/officeDocument/2006/relationships/image" Target="../media/image16.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66" name="Shape 866"/>
        <p:cNvGrpSpPr/>
        <p:nvPr/>
      </p:nvGrpSpPr>
      <p:grpSpPr>
        <a:xfrm>
          <a:off x="0" y="0"/>
          <a:ext cx="0" cy="0"/>
          <a:chOff x="0" y="0"/>
          <a:chExt cx="0" cy="0"/>
        </a:xfrm>
      </p:grpSpPr>
      <p:sp>
        <p:nvSpPr>
          <p:cNvPr id="867" name="Google Shape;867;p77"/>
          <p:cNvSpPr txBox="1"/>
          <p:nvPr>
            <p:ph idx="4294967295" type="ctrTitle"/>
          </p:nvPr>
        </p:nvSpPr>
        <p:spPr>
          <a:xfrm>
            <a:off x="1652700" y="798900"/>
            <a:ext cx="5838600" cy="1159800"/>
          </a:xfrm>
          <a:prstGeom prst="rect">
            <a:avLst/>
          </a:prstGeom>
          <a:effectLst>
            <a:outerShdw blurRad="57150" rotWithShape="0" algn="bl" dir="5400000" dist="19050">
              <a:srgbClr val="000000">
                <a:alpha val="93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chemeClr val="lt1"/>
                </a:solidFill>
              </a:rPr>
              <a:t>The Spice is Right</a:t>
            </a:r>
            <a:endParaRPr sz="4200">
              <a:solidFill>
                <a:schemeClr val="lt1"/>
              </a:solidFill>
            </a:endParaRPr>
          </a:p>
        </p:txBody>
      </p:sp>
      <p:sp>
        <p:nvSpPr>
          <p:cNvPr id="868" name="Google Shape;868;p77"/>
          <p:cNvSpPr txBox="1"/>
          <p:nvPr/>
        </p:nvSpPr>
        <p:spPr>
          <a:xfrm>
            <a:off x="1351175" y="3794500"/>
            <a:ext cx="5814300" cy="663600"/>
          </a:xfrm>
          <a:prstGeom prst="rect">
            <a:avLst/>
          </a:prstGeom>
          <a:noFill/>
          <a:ln>
            <a:noFill/>
          </a:ln>
          <a:effectLst>
            <a:outerShdw blurRad="57150" rotWithShape="0" algn="bl" dir="5400000" dist="19050">
              <a:srgbClr val="000000">
                <a:alpha val="73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lt1"/>
                </a:solidFill>
                <a:latin typeface="Raleway"/>
                <a:ea typeface="Raleway"/>
                <a:cs typeface="Raleway"/>
                <a:sym typeface="Raleway"/>
              </a:rPr>
              <a:t>Evan, Nolan, Gwyn, Yohan, Belle, </a:t>
            </a:r>
            <a:r>
              <a:rPr b="1" lang="en" sz="2200">
                <a:solidFill>
                  <a:schemeClr val="lt1"/>
                </a:solidFill>
                <a:latin typeface="Raleway"/>
                <a:ea typeface="Raleway"/>
                <a:cs typeface="Raleway"/>
                <a:sym typeface="Raleway"/>
              </a:rPr>
              <a:t>Charlie</a:t>
            </a:r>
            <a:endParaRPr b="1" sz="2200">
              <a:solidFill>
                <a:schemeClr val="lt1"/>
              </a:solidFill>
              <a:latin typeface="Raleway"/>
              <a:ea typeface="Raleway"/>
              <a:cs typeface="Raleway"/>
              <a:sym typeface="Raleway"/>
            </a:endParaRPr>
          </a:p>
        </p:txBody>
      </p:sp>
      <p:sp>
        <p:nvSpPr>
          <p:cNvPr id="869" name="Google Shape;869;p77"/>
          <p:cNvSpPr txBox="1"/>
          <p:nvPr>
            <p:ph idx="12" type="sldNum"/>
          </p:nvPr>
        </p:nvSpPr>
        <p:spPr>
          <a:xfrm>
            <a:off x="8536449"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86"/>
          <p:cNvSpPr txBox="1"/>
          <p:nvPr>
            <p:ph type="title"/>
          </p:nvPr>
        </p:nvSpPr>
        <p:spPr>
          <a:xfrm>
            <a:off x="869150" y="847600"/>
            <a:ext cx="5092200" cy="136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Let’s look at all the tools!</a:t>
            </a:r>
            <a:endParaRPr/>
          </a:p>
        </p:txBody>
      </p:sp>
      <p:sp>
        <p:nvSpPr>
          <p:cNvPr id="936" name="Google Shape;936;p86"/>
          <p:cNvSpPr txBox="1"/>
          <p:nvPr>
            <p:ph idx="1" type="body"/>
          </p:nvPr>
        </p:nvSpPr>
        <p:spPr>
          <a:xfrm>
            <a:off x="869150" y="2084325"/>
            <a:ext cx="2487600" cy="1407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100">
                <a:latin typeface="Work Sans"/>
                <a:ea typeface="Work Sans"/>
                <a:cs typeface="Work Sans"/>
                <a:sym typeface="Work Sans"/>
              </a:rPr>
              <a:t>VCS repository 5/5</a:t>
            </a:r>
            <a:endParaRPr b="1" sz="1100">
              <a:latin typeface="Work Sans"/>
              <a:ea typeface="Work Sans"/>
              <a:cs typeface="Work Sans"/>
              <a:sym typeface="Work Sans"/>
            </a:endParaRPr>
          </a:p>
          <a:p>
            <a:pPr indent="0" lvl="0" marL="0" rtl="0" algn="l">
              <a:spcBef>
                <a:spcPts val="600"/>
              </a:spcBef>
              <a:spcAft>
                <a:spcPts val="0"/>
              </a:spcAft>
              <a:buNone/>
            </a:pPr>
            <a:r>
              <a:rPr lang="en" sz="1100"/>
              <a:t>We decided to use </a:t>
            </a:r>
            <a:r>
              <a:rPr b="1" lang="en" sz="1100">
                <a:latin typeface="Work Sans"/>
                <a:ea typeface="Work Sans"/>
                <a:cs typeface="Work Sans"/>
                <a:sym typeface="Work Sans"/>
              </a:rPr>
              <a:t>Github</a:t>
            </a:r>
            <a:r>
              <a:rPr lang="en" sz="1100"/>
              <a:t>, because we could save our process and also merge commits quickly.  Solving merge conflicts are also very easy with github.</a:t>
            </a:r>
            <a:endParaRPr sz="1100"/>
          </a:p>
        </p:txBody>
      </p:sp>
      <p:sp>
        <p:nvSpPr>
          <p:cNvPr id="937" name="Google Shape;937;p86"/>
          <p:cNvSpPr txBox="1"/>
          <p:nvPr>
            <p:ph idx="2" type="body"/>
          </p:nvPr>
        </p:nvSpPr>
        <p:spPr>
          <a:xfrm>
            <a:off x="3356738" y="2084325"/>
            <a:ext cx="2366400" cy="1407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100">
                <a:latin typeface="Work Sans"/>
                <a:ea typeface="Work Sans"/>
                <a:cs typeface="Work Sans"/>
                <a:sym typeface="Work Sans"/>
              </a:rPr>
              <a:t>Database 5/5</a:t>
            </a:r>
            <a:endParaRPr b="1" sz="1100">
              <a:latin typeface="Work Sans"/>
              <a:ea typeface="Work Sans"/>
              <a:cs typeface="Work Sans"/>
              <a:sym typeface="Work Sans"/>
            </a:endParaRPr>
          </a:p>
          <a:p>
            <a:pPr indent="0" lvl="0" marL="0" rtl="0" algn="l">
              <a:spcBef>
                <a:spcPts val="600"/>
              </a:spcBef>
              <a:spcAft>
                <a:spcPts val="0"/>
              </a:spcAft>
              <a:buNone/>
            </a:pPr>
            <a:r>
              <a:rPr b="1" lang="en" sz="1100">
                <a:latin typeface="Work Sans"/>
                <a:ea typeface="Work Sans"/>
                <a:cs typeface="Work Sans"/>
                <a:sym typeface="Work Sans"/>
              </a:rPr>
              <a:t>PostgreSQL </a:t>
            </a:r>
            <a:r>
              <a:rPr lang="en" sz="1100"/>
              <a:t>was used for our project because it’s easily accessible and provides advanced features like </a:t>
            </a:r>
            <a:r>
              <a:rPr lang="en" sz="1100"/>
              <a:t>queries</a:t>
            </a:r>
            <a:endParaRPr sz="1100"/>
          </a:p>
        </p:txBody>
      </p:sp>
      <p:sp>
        <p:nvSpPr>
          <p:cNvPr id="938" name="Google Shape;938;p86"/>
          <p:cNvSpPr txBox="1"/>
          <p:nvPr>
            <p:ph idx="3" type="body"/>
          </p:nvPr>
        </p:nvSpPr>
        <p:spPr>
          <a:xfrm>
            <a:off x="5844326" y="2084325"/>
            <a:ext cx="2366400" cy="1407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100">
                <a:latin typeface="Work Sans"/>
                <a:ea typeface="Work Sans"/>
                <a:cs typeface="Work Sans"/>
                <a:sym typeface="Work Sans"/>
              </a:rPr>
              <a:t>IDE 5/5</a:t>
            </a:r>
            <a:endParaRPr b="1" sz="1100">
              <a:latin typeface="Work Sans"/>
              <a:ea typeface="Work Sans"/>
              <a:cs typeface="Work Sans"/>
              <a:sym typeface="Work Sans"/>
            </a:endParaRPr>
          </a:p>
          <a:p>
            <a:pPr indent="0" lvl="0" marL="0" rtl="0" algn="l">
              <a:spcBef>
                <a:spcPts val="600"/>
              </a:spcBef>
              <a:spcAft>
                <a:spcPts val="0"/>
              </a:spcAft>
              <a:buNone/>
            </a:pPr>
            <a:r>
              <a:rPr lang="en" sz="1100"/>
              <a:t>We decided to use </a:t>
            </a:r>
            <a:r>
              <a:rPr b="1" lang="en" sz="1100">
                <a:latin typeface="Work Sans"/>
                <a:ea typeface="Work Sans"/>
                <a:cs typeface="Work Sans"/>
                <a:sym typeface="Work Sans"/>
              </a:rPr>
              <a:t>Visual Studio Code</a:t>
            </a:r>
            <a:r>
              <a:rPr lang="en" sz="1100"/>
              <a:t> because everyone has it in </a:t>
            </a:r>
            <a:r>
              <a:rPr lang="en" sz="1100"/>
              <a:t>their laptop.</a:t>
            </a:r>
            <a:endParaRPr sz="1100"/>
          </a:p>
          <a:p>
            <a:pPr indent="0" lvl="0" marL="0" rtl="0" algn="l">
              <a:spcBef>
                <a:spcPts val="600"/>
              </a:spcBef>
              <a:spcAft>
                <a:spcPts val="0"/>
              </a:spcAft>
              <a:buNone/>
            </a:pPr>
            <a:r>
              <a:t/>
            </a:r>
            <a:endParaRPr sz="1100"/>
          </a:p>
        </p:txBody>
      </p:sp>
      <p:sp>
        <p:nvSpPr>
          <p:cNvPr id="939" name="Google Shape;939;p86"/>
          <p:cNvSpPr txBox="1"/>
          <p:nvPr>
            <p:ph idx="1" type="body"/>
          </p:nvPr>
        </p:nvSpPr>
        <p:spPr>
          <a:xfrm>
            <a:off x="869175" y="3303525"/>
            <a:ext cx="2366400" cy="1407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100">
                <a:latin typeface="Work Sans"/>
                <a:ea typeface="Work Sans"/>
                <a:cs typeface="Work Sans"/>
                <a:sym typeface="Work Sans"/>
              </a:rPr>
              <a:t>UI tools 4/5</a:t>
            </a:r>
            <a:endParaRPr b="1" sz="1100">
              <a:latin typeface="Work Sans"/>
              <a:ea typeface="Work Sans"/>
              <a:cs typeface="Work Sans"/>
              <a:sym typeface="Work Sans"/>
            </a:endParaRPr>
          </a:p>
          <a:p>
            <a:pPr indent="0" lvl="0" marL="0" rtl="0" algn="l">
              <a:spcBef>
                <a:spcPts val="600"/>
              </a:spcBef>
              <a:spcAft>
                <a:spcPts val="0"/>
              </a:spcAft>
              <a:buNone/>
            </a:pPr>
            <a:r>
              <a:rPr lang="en" sz="1100"/>
              <a:t>We used </a:t>
            </a:r>
            <a:r>
              <a:rPr b="1" lang="en" sz="1100">
                <a:latin typeface="Work Sans"/>
                <a:ea typeface="Work Sans"/>
                <a:cs typeface="Work Sans"/>
                <a:sym typeface="Work Sans"/>
              </a:rPr>
              <a:t>HandleBars </a:t>
            </a:r>
            <a:r>
              <a:rPr lang="en" sz="1100"/>
              <a:t>since that’s what everyone is familiar with due to previous labs and it’s easy to use handling-wise.</a:t>
            </a:r>
            <a:endParaRPr sz="1100"/>
          </a:p>
        </p:txBody>
      </p:sp>
      <p:sp>
        <p:nvSpPr>
          <p:cNvPr id="940" name="Google Shape;940;p86"/>
          <p:cNvSpPr txBox="1"/>
          <p:nvPr>
            <p:ph idx="2" type="body"/>
          </p:nvPr>
        </p:nvSpPr>
        <p:spPr>
          <a:xfrm>
            <a:off x="3356738" y="3303525"/>
            <a:ext cx="2366400" cy="1407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100">
                <a:latin typeface="Work Sans"/>
                <a:ea typeface="Work Sans"/>
                <a:cs typeface="Work Sans"/>
                <a:sym typeface="Work Sans"/>
              </a:rPr>
              <a:t>Application server 5/5</a:t>
            </a:r>
            <a:endParaRPr b="1" sz="1100">
              <a:latin typeface="Work Sans"/>
              <a:ea typeface="Work Sans"/>
              <a:cs typeface="Work Sans"/>
              <a:sym typeface="Work Sans"/>
            </a:endParaRPr>
          </a:p>
          <a:p>
            <a:pPr indent="0" lvl="0" marL="0" rtl="0" algn="l">
              <a:spcBef>
                <a:spcPts val="600"/>
              </a:spcBef>
              <a:spcAft>
                <a:spcPts val="0"/>
              </a:spcAft>
              <a:buNone/>
            </a:pPr>
            <a:r>
              <a:rPr lang="en" sz="1100"/>
              <a:t>We used </a:t>
            </a:r>
            <a:r>
              <a:rPr b="1" lang="en" sz="1100">
                <a:latin typeface="Work Sans"/>
                <a:ea typeface="Work Sans"/>
                <a:cs typeface="Work Sans"/>
                <a:sym typeface="Work Sans"/>
              </a:rPr>
              <a:t>Node JS</a:t>
            </a:r>
            <a:r>
              <a:rPr lang="en" sz="1100"/>
              <a:t> because this allows developers to run javascript code outside of the browser.</a:t>
            </a:r>
            <a:endParaRPr sz="1100"/>
          </a:p>
        </p:txBody>
      </p:sp>
      <p:sp>
        <p:nvSpPr>
          <p:cNvPr id="941" name="Google Shape;941;p86"/>
          <p:cNvSpPr txBox="1"/>
          <p:nvPr>
            <p:ph idx="3" type="body"/>
          </p:nvPr>
        </p:nvSpPr>
        <p:spPr>
          <a:xfrm>
            <a:off x="5844326" y="3303525"/>
            <a:ext cx="2366400" cy="1407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100">
                <a:latin typeface="Work Sans"/>
                <a:ea typeface="Work Sans"/>
                <a:cs typeface="Work Sans"/>
                <a:sym typeface="Work Sans"/>
              </a:rPr>
              <a:t>Deployment </a:t>
            </a:r>
            <a:r>
              <a:rPr b="1" lang="en" sz="1100">
                <a:latin typeface="Work Sans"/>
                <a:ea typeface="Work Sans"/>
                <a:cs typeface="Work Sans"/>
                <a:sym typeface="Work Sans"/>
              </a:rPr>
              <a:t>environment 4/5</a:t>
            </a:r>
            <a:endParaRPr b="1" sz="1100">
              <a:latin typeface="Work Sans"/>
              <a:ea typeface="Work Sans"/>
              <a:cs typeface="Work Sans"/>
              <a:sym typeface="Work Sans"/>
            </a:endParaRPr>
          </a:p>
          <a:p>
            <a:pPr indent="0" lvl="0" marL="0" rtl="0" algn="l">
              <a:spcBef>
                <a:spcPts val="600"/>
              </a:spcBef>
              <a:spcAft>
                <a:spcPts val="0"/>
              </a:spcAft>
              <a:buNone/>
            </a:pPr>
            <a:r>
              <a:rPr b="1" lang="en" sz="1100">
                <a:latin typeface="Work Sans"/>
                <a:ea typeface="Work Sans"/>
                <a:cs typeface="Work Sans"/>
                <a:sym typeface="Work Sans"/>
              </a:rPr>
              <a:t>Render </a:t>
            </a:r>
            <a:r>
              <a:rPr lang="en" sz="1100"/>
              <a:t>was used for this project because our class provided clear guidelines for cloud hosting</a:t>
            </a:r>
            <a:endParaRPr sz="1100"/>
          </a:p>
          <a:p>
            <a:pPr indent="0" lvl="0" marL="0" rtl="0" algn="l">
              <a:spcBef>
                <a:spcPts val="600"/>
              </a:spcBef>
              <a:spcAft>
                <a:spcPts val="0"/>
              </a:spcAft>
              <a:buNone/>
            </a:pPr>
            <a:r>
              <a:t/>
            </a:r>
            <a:endParaRPr sz="1100"/>
          </a:p>
        </p:txBody>
      </p:sp>
      <p:sp>
        <p:nvSpPr>
          <p:cNvPr id="942" name="Google Shape;942;p86"/>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943" name="Google Shape;943;p86"/>
          <p:cNvGrpSpPr/>
          <p:nvPr/>
        </p:nvGrpSpPr>
        <p:grpSpPr>
          <a:xfrm>
            <a:off x="8008635" y="424104"/>
            <a:ext cx="699577" cy="667798"/>
            <a:chOff x="4562200" y="4968250"/>
            <a:chExt cx="549550" cy="499475"/>
          </a:xfrm>
        </p:grpSpPr>
        <p:sp>
          <p:nvSpPr>
            <p:cNvPr id="944" name="Google Shape;944;p86"/>
            <p:cNvSpPr/>
            <p:nvPr/>
          </p:nvSpPr>
          <p:spPr>
            <a:xfrm>
              <a:off x="4842450" y="5242400"/>
              <a:ext cx="213125" cy="225325"/>
            </a:xfrm>
            <a:custGeom>
              <a:rect b="b" l="l" r="r" t="t"/>
              <a:pathLst>
                <a:path extrusionOk="0" h="9013" w="8525">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86"/>
            <p:cNvSpPr/>
            <p:nvPr/>
          </p:nvSpPr>
          <p:spPr>
            <a:xfrm>
              <a:off x="4617775" y="5241800"/>
              <a:ext cx="212500" cy="225925"/>
            </a:xfrm>
            <a:custGeom>
              <a:rect b="b" l="l" r="r" t="t"/>
              <a:pathLst>
                <a:path extrusionOk="0" h="9037" w="850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86"/>
            <p:cNvSpPr/>
            <p:nvPr/>
          </p:nvSpPr>
          <p:spPr>
            <a:xfrm>
              <a:off x="4631200" y="4968250"/>
              <a:ext cx="411550" cy="236325"/>
            </a:xfrm>
            <a:custGeom>
              <a:rect b="b" l="l" r="r" t="t"/>
              <a:pathLst>
                <a:path extrusionOk="0" h="9453" w="16462">
                  <a:moveTo>
                    <a:pt x="8182" y="1"/>
                  </a:moveTo>
                  <a:lnTo>
                    <a:pt x="0" y="4763"/>
                  </a:lnTo>
                  <a:lnTo>
                    <a:pt x="8231" y="9452"/>
                  </a:lnTo>
                  <a:lnTo>
                    <a:pt x="16462" y="4763"/>
                  </a:lnTo>
                  <a:lnTo>
                    <a:pt x="8182"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86"/>
            <p:cNvSpPr/>
            <p:nvPr/>
          </p:nvSpPr>
          <p:spPr>
            <a:xfrm>
              <a:off x="4562200" y="5094025"/>
              <a:ext cx="274800" cy="226550"/>
            </a:xfrm>
            <a:custGeom>
              <a:rect b="b" l="l" r="r" t="t"/>
              <a:pathLst>
                <a:path extrusionOk="0" h="9062" w="10992">
                  <a:moveTo>
                    <a:pt x="2248" y="1"/>
                  </a:moveTo>
                  <a:lnTo>
                    <a:pt x="1" y="4079"/>
                  </a:lnTo>
                  <a:lnTo>
                    <a:pt x="8744" y="9062"/>
                  </a:lnTo>
                  <a:lnTo>
                    <a:pt x="10991" y="4983"/>
                  </a:lnTo>
                  <a:lnTo>
                    <a:pt x="224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86"/>
            <p:cNvSpPr/>
            <p:nvPr/>
          </p:nvSpPr>
          <p:spPr>
            <a:xfrm>
              <a:off x="4836975" y="5094025"/>
              <a:ext cx="274775" cy="226550"/>
            </a:xfrm>
            <a:custGeom>
              <a:rect b="b" l="l" r="r" t="t"/>
              <a:pathLst>
                <a:path extrusionOk="0" h="9062" w="10991">
                  <a:moveTo>
                    <a:pt x="8743" y="1"/>
                  </a:moveTo>
                  <a:lnTo>
                    <a:pt x="0" y="4983"/>
                  </a:lnTo>
                  <a:lnTo>
                    <a:pt x="2247" y="9062"/>
                  </a:lnTo>
                  <a:lnTo>
                    <a:pt x="10990" y="4079"/>
                  </a:lnTo>
                  <a:lnTo>
                    <a:pt x="874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49" name="Google Shape;949;p86"/>
          <p:cNvPicPr preferRelativeResize="0"/>
          <p:nvPr/>
        </p:nvPicPr>
        <p:blipFill>
          <a:blip r:embed="rId3">
            <a:alphaModFix/>
          </a:blip>
          <a:stretch>
            <a:fillRect/>
          </a:stretch>
        </p:blipFill>
        <p:spPr>
          <a:xfrm>
            <a:off x="4415875" y="1751509"/>
            <a:ext cx="699576" cy="721416"/>
          </a:xfrm>
          <a:prstGeom prst="rect">
            <a:avLst/>
          </a:prstGeom>
          <a:noFill/>
          <a:ln>
            <a:noFill/>
          </a:ln>
        </p:spPr>
      </p:pic>
      <p:pic>
        <p:nvPicPr>
          <p:cNvPr id="950" name="Google Shape;950;p86"/>
          <p:cNvPicPr preferRelativeResize="0"/>
          <p:nvPr/>
        </p:nvPicPr>
        <p:blipFill>
          <a:blip r:embed="rId4">
            <a:alphaModFix/>
          </a:blip>
          <a:stretch>
            <a:fillRect/>
          </a:stretch>
        </p:blipFill>
        <p:spPr>
          <a:xfrm flipH="1" rot="10800000">
            <a:off x="6513363" y="1934750"/>
            <a:ext cx="1028325" cy="538176"/>
          </a:xfrm>
          <a:prstGeom prst="rect">
            <a:avLst/>
          </a:prstGeom>
          <a:noFill/>
          <a:ln>
            <a:noFill/>
          </a:ln>
        </p:spPr>
      </p:pic>
      <p:pic>
        <p:nvPicPr>
          <p:cNvPr id="951" name="Google Shape;951;p86"/>
          <p:cNvPicPr preferRelativeResize="0"/>
          <p:nvPr/>
        </p:nvPicPr>
        <p:blipFill>
          <a:blip r:embed="rId5">
            <a:alphaModFix/>
          </a:blip>
          <a:stretch>
            <a:fillRect/>
          </a:stretch>
        </p:blipFill>
        <p:spPr>
          <a:xfrm>
            <a:off x="1763163" y="3194275"/>
            <a:ext cx="699575" cy="699575"/>
          </a:xfrm>
          <a:prstGeom prst="rect">
            <a:avLst/>
          </a:prstGeom>
          <a:noFill/>
          <a:ln>
            <a:noFill/>
          </a:ln>
        </p:spPr>
      </p:pic>
      <p:pic>
        <p:nvPicPr>
          <p:cNvPr id="952" name="Google Shape;952;p86"/>
          <p:cNvPicPr preferRelativeResize="0"/>
          <p:nvPr/>
        </p:nvPicPr>
        <p:blipFill>
          <a:blip r:embed="rId6">
            <a:alphaModFix/>
          </a:blip>
          <a:stretch>
            <a:fillRect/>
          </a:stretch>
        </p:blipFill>
        <p:spPr>
          <a:xfrm>
            <a:off x="5033275" y="3222360"/>
            <a:ext cx="445374" cy="501990"/>
          </a:xfrm>
          <a:prstGeom prst="rect">
            <a:avLst/>
          </a:prstGeom>
          <a:noFill/>
          <a:ln>
            <a:noFill/>
          </a:ln>
        </p:spPr>
      </p:pic>
      <p:pic>
        <p:nvPicPr>
          <p:cNvPr id="953" name="Google Shape;953;p86"/>
          <p:cNvPicPr preferRelativeResize="0"/>
          <p:nvPr/>
        </p:nvPicPr>
        <p:blipFill>
          <a:blip r:embed="rId7">
            <a:alphaModFix/>
          </a:blip>
          <a:stretch>
            <a:fillRect/>
          </a:stretch>
        </p:blipFill>
        <p:spPr>
          <a:xfrm>
            <a:off x="8049186" y="3105898"/>
            <a:ext cx="618450" cy="618450"/>
          </a:xfrm>
          <a:prstGeom prst="rect">
            <a:avLst/>
          </a:prstGeom>
          <a:noFill/>
          <a:ln>
            <a:noFill/>
          </a:ln>
        </p:spPr>
      </p:pic>
      <p:pic>
        <p:nvPicPr>
          <p:cNvPr id="954" name="Google Shape;954;p86"/>
          <p:cNvPicPr preferRelativeResize="0"/>
          <p:nvPr/>
        </p:nvPicPr>
        <p:blipFill>
          <a:blip r:embed="rId8">
            <a:alphaModFix/>
          </a:blip>
          <a:stretch>
            <a:fillRect/>
          </a:stretch>
        </p:blipFill>
        <p:spPr>
          <a:xfrm>
            <a:off x="2351850" y="2156673"/>
            <a:ext cx="316250" cy="316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87"/>
          <p:cNvSpPr txBox="1"/>
          <p:nvPr>
            <p:ph type="title"/>
          </p:nvPr>
        </p:nvSpPr>
        <p:spPr>
          <a:xfrm>
            <a:off x="869150" y="847600"/>
            <a:ext cx="5092200" cy="136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Let’s look at all the tools!</a:t>
            </a:r>
            <a:endParaRPr/>
          </a:p>
        </p:txBody>
      </p:sp>
      <p:sp>
        <p:nvSpPr>
          <p:cNvPr id="960" name="Google Shape;960;p87"/>
          <p:cNvSpPr txBox="1"/>
          <p:nvPr>
            <p:ph idx="1" type="body"/>
          </p:nvPr>
        </p:nvSpPr>
        <p:spPr>
          <a:xfrm>
            <a:off x="869150" y="2084325"/>
            <a:ext cx="3004500" cy="2496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100">
                <a:latin typeface="Work Sans"/>
                <a:ea typeface="Work Sans"/>
                <a:cs typeface="Work Sans"/>
                <a:sym typeface="Work Sans"/>
              </a:rPr>
              <a:t>Testing tool 4/5</a:t>
            </a:r>
            <a:endParaRPr b="1" sz="1100">
              <a:latin typeface="Work Sans"/>
              <a:ea typeface="Work Sans"/>
              <a:cs typeface="Work Sans"/>
              <a:sym typeface="Work Sans"/>
            </a:endParaRPr>
          </a:p>
          <a:p>
            <a:pPr indent="0" lvl="0" marL="0" rtl="0" algn="l">
              <a:spcBef>
                <a:spcPts val="600"/>
              </a:spcBef>
              <a:spcAft>
                <a:spcPts val="0"/>
              </a:spcAft>
              <a:buNone/>
            </a:pPr>
            <a:r>
              <a:rPr b="1" lang="en" sz="1100">
                <a:latin typeface="Work Sans"/>
                <a:ea typeface="Work Sans"/>
                <a:cs typeface="Work Sans"/>
                <a:sym typeface="Work Sans"/>
              </a:rPr>
              <a:t>Mocha and Chai </a:t>
            </a:r>
            <a:r>
              <a:rPr lang="en" sz="1100"/>
              <a:t>were used for testing. Thankfully, we could get a lot of help from office hours.</a:t>
            </a:r>
            <a:endParaRPr sz="1100"/>
          </a:p>
        </p:txBody>
      </p:sp>
      <p:sp>
        <p:nvSpPr>
          <p:cNvPr id="961" name="Google Shape;961;p87"/>
          <p:cNvSpPr txBox="1"/>
          <p:nvPr>
            <p:ph idx="2" type="body"/>
          </p:nvPr>
        </p:nvSpPr>
        <p:spPr>
          <a:xfrm>
            <a:off x="4390903" y="2116125"/>
            <a:ext cx="2966100" cy="2433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100">
                <a:latin typeface="Work Sans"/>
                <a:ea typeface="Work Sans"/>
                <a:cs typeface="Work Sans"/>
                <a:sym typeface="Work Sans"/>
              </a:rPr>
              <a:t>Framework 5/5</a:t>
            </a:r>
            <a:endParaRPr b="1" sz="1100">
              <a:latin typeface="Work Sans"/>
              <a:ea typeface="Work Sans"/>
              <a:cs typeface="Work Sans"/>
              <a:sym typeface="Work Sans"/>
            </a:endParaRPr>
          </a:p>
          <a:p>
            <a:pPr indent="0" lvl="0" marL="0" rtl="0" algn="l">
              <a:spcBef>
                <a:spcPts val="600"/>
              </a:spcBef>
              <a:spcAft>
                <a:spcPts val="0"/>
              </a:spcAft>
              <a:buNone/>
            </a:pPr>
            <a:r>
              <a:rPr lang="en" sz="1100"/>
              <a:t>We used </a:t>
            </a:r>
            <a:r>
              <a:rPr b="1" lang="en" sz="1100">
                <a:latin typeface="Work Sans"/>
                <a:ea typeface="Work Sans"/>
                <a:cs typeface="Work Sans"/>
                <a:sym typeface="Work Sans"/>
              </a:rPr>
              <a:t>Express </a:t>
            </a:r>
            <a:r>
              <a:rPr lang="en" sz="1100"/>
              <a:t>and it really helped us with </a:t>
            </a:r>
            <a:r>
              <a:rPr lang="en" sz="1100"/>
              <a:t>simplifying</a:t>
            </a:r>
            <a:r>
              <a:rPr lang="en" sz="1100"/>
              <a:t> our web development</a:t>
            </a:r>
            <a:endParaRPr sz="1100"/>
          </a:p>
        </p:txBody>
      </p:sp>
      <p:sp>
        <p:nvSpPr>
          <p:cNvPr id="962" name="Google Shape;962;p87"/>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963" name="Google Shape;963;p87"/>
          <p:cNvGrpSpPr/>
          <p:nvPr/>
        </p:nvGrpSpPr>
        <p:grpSpPr>
          <a:xfrm>
            <a:off x="8008635" y="424104"/>
            <a:ext cx="699577" cy="667798"/>
            <a:chOff x="4562200" y="4968250"/>
            <a:chExt cx="549550" cy="499475"/>
          </a:xfrm>
        </p:grpSpPr>
        <p:sp>
          <p:nvSpPr>
            <p:cNvPr id="964" name="Google Shape;964;p87"/>
            <p:cNvSpPr/>
            <p:nvPr/>
          </p:nvSpPr>
          <p:spPr>
            <a:xfrm>
              <a:off x="4842450" y="5242400"/>
              <a:ext cx="213125" cy="225325"/>
            </a:xfrm>
            <a:custGeom>
              <a:rect b="b" l="l" r="r" t="t"/>
              <a:pathLst>
                <a:path extrusionOk="0" h="9013" w="8525">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87"/>
            <p:cNvSpPr/>
            <p:nvPr/>
          </p:nvSpPr>
          <p:spPr>
            <a:xfrm>
              <a:off x="4617775" y="5241800"/>
              <a:ext cx="212500" cy="225925"/>
            </a:xfrm>
            <a:custGeom>
              <a:rect b="b" l="l" r="r" t="t"/>
              <a:pathLst>
                <a:path extrusionOk="0" h="9037" w="850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87"/>
            <p:cNvSpPr/>
            <p:nvPr/>
          </p:nvSpPr>
          <p:spPr>
            <a:xfrm>
              <a:off x="4631200" y="4968250"/>
              <a:ext cx="411550" cy="236325"/>
            </a:xfrm>
            <a:custGeom>
              <a:rect b="b" l="l" r="r" t="t"/>
              <a:pathLst>
                <a:path extrusionOk="0" h="9453" w="16462">
                  <a:moveTo>
                    <a:pt x="8182" y="1"/>
                  </a:moveTo>
                  <a:lnTo>
                    <a:pt x="0" y="4763"/>
                  </a:lnTo>
                  <a:lnTo>
                    <a:pt x="8231" y="9452"/>
                  </a:lnTo>
                  <a:lnTo>
                    <a:pt x="16462" y="4763"/>
                  </a:lnTo>
                  <a:lnTo>
                    <a:pt x="8182"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87"/>
            <p:cNvSpPr/>
            <p:nvPr/>
          </p:nvSpPr>
          <p:spPr>
            <a:xfrm>
              <a:off x="4562200" y="5094025"/>
              <a:ext cx="274800" cy="226550"/>
            </a:xfrm>
            <a:custGeom>
              <a:rect b="b" l="l" r="r" t="t"/>
              <a:pathLst>
                <a:path extrusionOk="0" h="9062" w="10992">
                  <a:moveTo>
                    <a:pt x="2248" y="1"/>
                  </a:moveTo>
                  <a:lnTo>
                    <a:pt x="1" y="4079"/>
                  </a:lnTo>
                  <a:lnTo>
                    <a:pt x="8744" y="9062"/>
                  </a:lnTo>
                  <a:lnTo>
                    <a:pt x="10991" y="4983"/>
                  </a:lnTo>
                  <a:lnTo>
                    <a:pt x="224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87"/>
            <p:cNvSpPr/>
            <p:nvPr/>
          </p:nvSpPr>
          <p:spPr>
            <a:xfrm>
              <a:off x="4836975" y="5094025"/>
              <a:ext cx="274775" cy="226550"/>
            </a:xfrm>
            <a:custGeom>
              <a:rect b="b" l="l" r="r" t="t"/>
              <a:pathLst>
                <a:path extrusionOk="0" h="9062" w="10991">
                  <a:moveTo>
                    <a:pt x="8743" y="1"/>
                  </a:moveTo>
                  <a:lnTo>
                    <a:pt x="0" y="4983"/>
                  </a:lnTo>
                  <a:lnTo>
                    <a:pt x="2247" y="9062"/>
                  </a:lnTo>
                  <a:lnTo>
                    <a:pt x="10990" y="4079"/>
                  </a:lnTo>
                  <a:lnTo>
                    <a:pt x="874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88"/>
          <p:cNvSpPr txBox="1"/>
          <p:nvPr>
            <p:ph type="title"/>
          </p:nvPr>
        </p:nvSpPr>
        <p:spPr>
          <a:xfrm>
            <a:off x="869150" y="847600"/>
            <a:ext cx="5092200" cy="136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Let’s look at all the methodologies!</a:t>
            </a:r>
            <a:endParaRPr/>
          </a:p>
        </p:txBody>
      </p:sp>
      <p:sp>
        <p:nvSpPr>
          <p:cNvPr id="974" name="Google Shape;974;p88"/>
          <p:cNvSpPr txBox="1"/>
          <p:nvPr>
            <p:ph idx="1" type="body"/>
          </p:nvPr>
        </p:nvSpPr>
        <p:spPr>
          <a:xfrm>
            <a:off x="869150" y="2084325"/>
            <a:ext cx="3004500" cy="2496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100">
                <a:latin typeface="Work Sans"/>
                <a:ea typeface="Work Sans"/>
                <a:cs typeface="Work Sans"/>
                <a:sym typeface="Work Sans"/>
              </a:rPr>
              <a:t>Peer review</a:t>
            </a:r>
            <a:r>
              <a:rPr b="1" lang="en" sz="1100">
                <a:latin typeface="Work Sans"/>
                <a:ea typeface="Work Sans"/>
                <a:cs typeface="Work Sans"/>
                <a:sym typeface="Work Sans"/>
              </a:rPr>
              <a:t> 5/5</a:t>
            </a:r>
            <a:endParaRPr b="1" sz="1100">
              <a:latin typeface="Work Sans"/>
              <a:ea typeface="Work Sans"/>
              <a:cs typeface="Work Sans"/>
              <a:sym typeface="Work Sans"/>
            </a:endParaRPr>
          </a:p>
          <a:p>
            <a:pPr indent="0" lvl="0" marL="0" rtl="0" algn="l">
              <a:spcBef>
                <a:spcPts val="600"/>
              </a:spcBef>
              <a:spcAft>
                <a:spcPts val="0"/>
              </a:spcAft>
              <a:buNone/>
            </a:pPr>
            <a:r>
              <a:rPr lang="en" sz="1100"/>
              <a:t>Reviewing each other’s code to verify validation helped us build a solid code base in which we rarely had to go back and fix code changes.</a:t>
            </a:r>
            <a:endParaRPr sz="1100"/>
          </a:p>
        </p:txBody>
      </p:sp>
      <p:sp>
        <p:nvSpPr>
          <p:cNvPr id="975" name="Google Shape;975;p88"/>
          <p:cNvSpPr txBox="1"/>
          <p:nvPr>
            <p:ph idx="2" type="body"/>
          </p:nvPr>
        </p:nvSpPr>
        <p:spPr>
          <a:xfrm>
            <a:off x="4390903" y="2116125"/>
            <a:ext cx="2966100" cy="2433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100">
                <a:latin typeface="Work Sans"/>
                <a:ea typeface="Work Sans"/>
                <a:cs typeface="Work Sans"/>
                <a:sym typeface="Work Sans"/>
              </a:rPr>
              <a:t>Objective alignment 4/5</a:t>
            </a:r>
            <a:endParaRPr b="1" sz="1100">
              <a:latin typeface="Work Sans"/>
              <a:ea typeface="Work Sans"/>
              <a:cs typeface="Work Sans"/>
              <a:sym typeface="Work Sans"/>
            </a:endParaRPr>
          </a:p>
          <a:p>
            <a:pPr indent="0" lvl="0" marL="0" rtl="0" algn="l">
              <a:spcBef>
                <a:spcPts val="600"/>
              </a:spcBef>
              <a:spcAft>
                <a:spcPts val="0"/>
              </a:spcAft>
              <a:buNone/>
            </a:pPr>
            <a:r>
              <a:rPr lang="en" sz="1100"/>
              <a:t>We always set up some goals for what features had to be done each week. This helped us keep track of how much we had finished as well as tracking future goals.</a:t>
            </a:r>
            <a:endParaRPr sz="1100"/>
          </a:p>
        </p:txBody>
      </p:sp>
      <p:sp>
        <p:nvSpPr>
          <p:cNvPr id="976" name="Google Shape;976;p88"/>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977" name="Google Shape;977;p88"/>
          <p:cNvGrpSpPr/>
          <p:nvPr/>
        </p:nvGrpSpPr>
        <p:grpSpPr>
          <a:xfrm>
            <a:off x="8008635" y="424104"/>
            <a:ext cx="699577" cy="667798"/>
            <a:chOff x="4562200" y="4968250"/>
            <a:chExt cx="549550" cy="499475"/>
          </a:xfrm>
        </p:grpSpPr>
        <p:sp>
          <p:nvSpPr>
            <p:cNvPr id="978" name="Google Shape;978;p88"/>
            <p:cNvSpPr/>
            <p:nvPr/>
          </p:nvSpPr>
          <p:spPr>
            <a:xfrm>
              <a:off x="4842450" y="5242400"/>
              <a:ext cx="213125" cy="225325"/>
            </a:xfrm>
            <a:custGeom>
              <a:rect b="b" l="l" r="r" t="t"/>
              <a:pathLst>
                <a:path extrusionOk="0" h="9013" w="8525">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88"/>
            <p:cNvSpPr/>
            <p:nvPr/>
          </p:nvSpPr>
          <p:spPr>
            <a:xfrm>
              <a:off x="4617775" y="5241800"/>
              <a:ext cx="212500" cy="225925"/>
            </a:xfrm>
            <a:custGeom>
              <a:rect b="b" l="l" r="r" t="t"/>
              <a:pathLst>
                <a:path extrusionOk="0" h="9037" w="850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88"/>
            <p:cNvSpPr/>
            <p:nvPr/>
          </p:nvSpPr>
          <p:spPr>
            <a:xfrm>
              <a:off x="4631200" y="4968250"/>
              <a:ext cx="411550" cy="236325"/>
            </a:xfrm>
            <a:custGeom>
              <a:rect b="b" l="l" r="r" t="t"/>
              <a:pathLst>
                <a:path extrusionOk="0" h="9453" w="16462">
                  <a:moveTo>
                    <a:pt x="8182" y="1"/>
                  </a:moveTo>
                  <a:lnTo>
                    <a:pt x="0" y="4763"/>
                  </a:lnTo>
                  <a:lnTo>
                    <a:pt x="8231" y="9452"/>
                  </a:lnTo>
                  <a:lnTo>
                    <a:pt x="16462" y="4763"/>
                  </a:lnTo>
                  <a:lnTo>
                    <a:pt x="8182"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88"/>
            <p:cNvSpPr/>
            <p:nvPr/>
          </p:nvSpPr>
          <p:spPr>
            <a:xfrm>
              <a:off x="4562200" y="5094025"/>
              <a:ext cx="274800" cy="226550"/>
            </a:xfrm>
            <a:custGeom>
              <a:rect b="b" l="l" r="r" t="t"/>
              <a:pathLst>
                <a:path extrusionOk="0" h="9062" w="10992">
                  <a:moveTo>
                    <a:pt x="2248" y="1"/>
                  </a:moveTo>
                  <a:lnTo>
                    <a:pt x="1" y="4079"/>
                  </a:lnTo>
                  <a:lnTo>
                    <a:pt x="8744" y="9062"/>
                  </a:lnTo>
                  <a:lnTo>
                    <a:pt x="10991" y="4983"/>
                  </a:lnTo>
                  <a:lnTo>
                    <a:pt x="224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88"/>
            <p:cNvSpPr/>
            <p:nvPr/>
          </p:nvSpPr>
          <p:spPr>
            <a:xfrm>
              <a:off x="4836975" y="5094025"/>
              <a:ext cx="274775" cy="226550"/>
            </a:xfrm>
            <a:custGeom>
              <a:rect b="b" l="l" r="r" t="t"/>
              <a:pathLst>
                <a:path extrusionOk="0" h="9062" w="10991">
                  <a:moveTo>
                    <a:pt x="8743" y="1"/>
                  </a:moveTo>
                  <a:lnTo>
                    <a:pt x="0" y="4983"/>
                  </a:lnTo>
                  <a:lnTo>
                    <a:pt x="2247" y="9062"/>
                  </a:lnTo>
                  <a:lnTo>
                    <a:pt x="10990" y="4079"/>
                  </a:lnTo>
                  <a:lnTo>
                    <a:pt x="874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89"/>
          <p:cNvSpPr txBox="1"/>
          <p:nvPr>
            <p:ph type="ctrTitle"/>
          </p:nvPr>
        </p:nvSpPr>
        <p:spPr>
          <a:xfrm>
            <a:off x="2626350" y="1888150"/>
            <a:ext cx="38913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a:t>
            </a:r>
            <a:endParaRPr/>
          </a:p>
          <a:p>
            <a:pPr indent="0" lvl="0" marL="0" rtl="0" algn="ctr">
              <a:spcBef>
                <a:spcPts val="0"/>
              </a:spcBef>
              <a:spcAft>
                <a:spcPts val="0"/>
              </a:spcAft>
              <a:buNone/>
            </a:pPr>
            <a:r>
              <a:rPr lang="en"/>
              <a:t>Diagram</a:t>
            </a:r>
            <a:endParaRPr/>
          </a:p>
        </p:txBody>
      </p:sp>
      <p:sp>
        <p:nvSpPr>
          <p:cNvPr id="988" name="Google Shape;988;p89"/>
          <p:cNvSpPr txBox="1"/>
          <p:nvPr>
            <p:ph idx="1" type="subTitle"/>
          </p:nvPr>
        </p:nvSpPr>
        <p:spPr>
          <a:xfrm>
            <a:off x="2626350" y="3144854"/>
            <a:ext cx="3891300" cy="7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Short Chapter designed for our diagram!!!</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90"/>
          <p:cNvSpPr txBox="1"/>
          <p:nvPr>
            <p:ph idx="4294967295" type="body"/>
          </p:nvPr>
        </p:nvSpPr>
        <p:spPr>
          <a:xfrm>
            <a:off x="476775" y="700350"/>
            <a:ext cx="3609600" cy="3742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solidFill>
                  <a:srgbClr val="A5B0FE"/>
                </a:solidFill>
                <a:latin typeface="Miriam Libre"/>
                <a:ea typeface="Miriam Libre"/>
                <a:cs typeface="Miriam Libre"/>
                <a:sym typeface="Miriam Libre"/>
              </a:rPr>
              <a:t>Architecture Diagram</a:t>
            </a:r>
            <a:endParaRPr>
              <a:solidFill>
                <a:srgbClr val="A5B0FE"/>
              </a:solidFill>
              <a:latin typeface="Miriam Libre"/>
              <a:ea typeface="Miriam Libre"/>
              <a:cs typeface="Miriam Libre"/>
              <a:sym typeface="Miriam Libre"/>
            </a:endParaRPr>
          </a:p>
        </p:txBody>
      </p:sp>
      <p:grpSp>
        <p:nvGrpSpPr>
          <p:cNvPr id="994" name="Google Shape;994;p90"/>
          <p:cNvGrpSpPr/>
          <p:nvPr/>
        </p:nvGrpSpPr>
        <p:grpSpPr>
          <a:xfrm rot="-5400000">
            <a:off x="5065655" y="-132889"/>
            <a:ext cx="2738108" cy="5443585"/>
            <a:chOff x="2112475" y="238125"/>
            <a:chExt cx="3395050" cy="5238750"/>
          </a:xfrm>
        </p:grpSpPr>
        <p:sp>
          <p:nvSpPr>
            <p:cNvPr id="995" name="Google Shape;995;p90"/>
            <p:cNvSpPr/>
            <p:nvPr/>
          </p:nvSpPr>
          <p:spPr>
            <a:xfrm>
              <a:off x="2112475" y="238125"/>
              <a:ext cx="3395050" cy="5238750"/>
            </a:xfrm>
            <a:custGeom>
              <a:rect b="b" l="l" r="r" t="t"/>
              <a:pathLst>
                <a:path extrusionOk="0" h="209550" w="135802">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90"/>
            <p:cNvSpPr/>
            <p:nvPr/>
          </p:nvSpPr>
          <p:spPr>
            <a:xfrm>
              <a:off x="3671350" y="5147100"/>
              <a:ext cx="279175" cy="179900"/>
            </a:xfrm>
            <a:custGeom>
              <a:rect b="b" l="l" r="r" t="t"/>
              <a:pathLst>
                <a:path extrusionOk="0" h="7196" w="11167">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90"/>
            <p:cNvSpPr/>
            <p:nvPr/>
          </p:nvSpPr>
          <p:spPr>
            <a:xfrm>
              <a:off x="3650725" y="446100"/>
              <a:ext cx="54375" cy="54350"/>
            </a:xfrm>
            <a:custGeom>
              <a:rect b="b" l="l" r="r" t="t"/>
              <a:pathLst>
                <a:path extrusionOk="0" h="2174" w="2175">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90"/>
            <p:cNvSpPr/>
            <p:nvPr/>
          </p:nvSpPr>
          <p:spPr>
            <a:xfrm>
              <a:off x="3761275" y="423600"/>
              <a:ext cx="99325" cy="99325"/>
            </a:xfrm>
            <a:custGeom>
              <a:rect b="b" l="l" r="r" t="t"/>
              <a:pathLst>
                <a:path extrusionOk="0" h="3973" w="3973">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9" name="Google Shape;999;p90"/>
          <p:cNvSpPr txBox="1"/>
          <p:nvPr/>
        </p:nvSpPr>
        <p:spPr>
          <a:xfrm>
            <a:off x="585225" y="1356025"/>
            <a:ext cx="3392700" cy="27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Miriam Libre"/>
                <a:ea typeface="Miriam Libre"/>
                <a:cs typeface="Miriam Libre"/>
                <a:sym typeface="Miriam Libre"/>
              </a:rPr>
              <a:t>Server Side</a:t>
            </a:r>
            <a:endParaRPr sz="2400">
              <a:solidFill>
                <a:schemeClr val="dk1"/>
              </a:solidFill>
              <a:latin typeface="Miriam Libre"/>
              <a:ea typeface="Miriam Libre"/>
              <a:cs typeface="Miriam Libre"/>
              <a:sym typeface="Miriam Libre"/>
            </a:endParaRPr>
          </a:p>
          <a:p>
            <a:pPr indent="-381000" lvl="0" marL="457200" rtl="0" algn="l">
              <a:spcBef>
                <a:spcPts val="0"/>
              </a:spcBef>
              <a:spcAft>
                <a:spcPts val="0"/>
              </a:spcAft>
              <a:buClr>
                <a:schemeClr val="dk1"/>
              </a:buClr>
              <a:buSzPts val="2400"/>
              <a:buFont typeface="Miriam Libre"/>
              <a:buChar char="●"/>
            </a:pPr>
            <a:r>
              <a:rPr lang="en" sz="2400">
                <a:solidFill>
                  <a:schemeClr val="dk1"/>
                </a:solidFill>
                <a:latin typeface="Miriam Libre"/>
                <a:ea typeface="Miriam Libre"/>
                <a:cs typeface="Miriam Libre"/>
                <a:sym typeface="Miriam Libre"/>
              </a:rPr>
              <a:t>Front-end</a:t>
            </a:r>
            <a:endParaRPr sz="2400">
              <a:solidFill>
                <a:schemeClr val="dk1"/>
              </a:solidFill>
              <a:latin typeface="Miriam Libre"/>
              <a:ea typeface="Miriam Libre"/>
              <a:cs typeface="Miriam Libre"/>
              <a:sym typeface="Miriam Libre"/>
            </a:endParaRPr>
          </a:p>
          <a:p>
            <a:pPr indent="-381000" lvl="1" marL="914400" rtl="0" algn="l">
              <a:spcBef>
                <a:spcPts val="0"/>
              </a:spcBef>
              <a:spcAft>
                <a:spcPts val="0"/>
              </a:spcAft>
              <a:buClr>
                <a:schemeClr val="dk1"/>
              </a:buClr>
              <a:buSzPts val="2400"/>
              <a:buFont typeface="Miriam Libre"/>
              <a:buChar char="○"/>
            </a:pPr>
            <a:r>
              <a:rPr lang="en" sz="2400">
                <a:solidFill>
                  <a:schemeClr val="dk1"/>
                </a:solidFill>
                <a:latin typeface="Miriam Libre"/>
                <a:ea typeface="Miriam Libre"/>
                <a:cs typeface="Miriam Libre"/>
                <a:sym typeface="Miriam Libre"/>
              </a:rPr>
              <a:t>Handle Bar</a:t>
            </a:r>
            <a:endParaRPr sz="2400">
              <a:solidFill>
                <a:schemeClr val="dk1"/>
              </a:solidFill>
              <a:latin typeface="Miriam Libre"/>
              <a:ea typeface="Miriam Libre"/>
              <a:cs typeface="Miriam Libre"/>
              <a:sym typeface="Miriam Libre"/>
            </a:endParaRPr>
          </a:p>
          <a:p>
            <a:pPr indent="-381000" lvl="1" marL="914400" rtl="0" algn="l">
              <a:spcBef>
                <a:spcPts val="0"/>
              </a:spcBef>
              <a:spcAft>
                <a:spcPts val="0"/>
              </a:spcAft>
              <a:buClr>
                <a:schemeClr val="dk1"/>
              </a:buClr>
              <a:buSzPts val="2400"/>
              <a:buFont typeface="Miriam Libre"/>
              <a:buChar char="○"/>
            </a:pPr>
            <a:r>
              <a:rPr lang="en" sz="2400">
                <a:solidFill>
                  <a:schemeClr val="dk1"/>
                </a:solidFill>
                <a:latin typeface="Miriam Libre"/>
                <a:ea typeface="Miriam Libre"/>
                <a:cs typeface="Miriam Libre"/>
                <a:sym typeface="Miriam Libre"/>
              </a:rPr>
              <a:t>CSS</a:t>
            </a:r>
            <a:endParaRPr sz="2400">
              <a:solidFill>
                <a:schemeClr val="dk1"/>
              </a:solidFill>
              <a:latin typeface="Miriam Libre"/>
              <a:ea typeface="Miriam Libre"/>
              <a:cs typeface="Miriam Libre"/>
              <a:sym typeface="Miriam Libre"/>
            </a:endParaRPr>
          </a:p>
          <a:p>
            <a:pPr indent="-381000" lvl="1" marL="914400" rtl="0" algn="l">
              <a:spcBef>
                <a:spcPts val="0"/>
              </a:spcBef>
              <a:spcAft>
                <a:spcPts val="0"/>
              </a:spcAft>
              <a:buClr>
                <a:schemeClr val="dk1"/>
              </a:buClr>
              <a:buSzPts val="2400"/>
              <a:buFont typeface="Miriam Libre"/>
              <a:buChar char="○"/>
            </a:pPr>
            <a:r>
              <a:rPr lang="en" sz="2400">
                <a:solidFill>
                  <a:schemeClr val="dk1"/>
                </a:solidFill>
                <a:latin typeface="Miriam Libre"/>
                <a:ea typeface="Miriam Libre"/>
                <a:cs typeface="Miriam Libre"/>
                <a:sym typeface="Miriam Libre"/>
              </a:rPr>
              <a:t>JavaScript</a:t>
            </a:r>
            <a:endParaRPr sz="2400">
              <a:solidFill>
                <a:schemeClr val="dk1"/>
              </a:solidFill>
              <a:latin typeface="Miriam Libre"/>
              <a:ea typeface="Miriam Libre"/>
              <a:cs typeface="Miriam Libre"/>
              <a:sym typeface="Miriam Libre"/>
            </a:endParaRPr>
          </a:p>
          <a:p>
            <a:pPr indent="-381000" lvl="0" marL="457200" rtl="0" algn="l">
              <a:spcBef>
                <a:spcPts val="0"/>
              </a:spcBef>
              <a:spcAft>
                <a:spcPts val="0"/>
              </a:spcAft>
              <a:buClr>
                <a:schemeClr val="dk1"/>
              </a:buClr>
              <a:buSzPts val="2400"/>
              <a:buFont typeface="Miriam Libre"/>
              <a:buChar char="●"/>
            </a:pPr>
            <a:r>
              <a:rPr lang="en" sz="2400">
                <a:solidFill>
                  <a:schemeClr val="dk1"/>
                </a:solidFill>
                <a:latin typeface="Miriam Libre"/>
                <a:ea typeface="Miriam Libre"/>
                <a:cs typeface="Miriam Libre"/>
                <a:sym typeface="Miriam Libre"/>
              </a:rPr>
              <a:t>Back-end</a:t>
            </a:r>
            <a:endParaRPr sz="2400">
              <a:solidFill>
                <a:schemeClr val="dk1"/>
              </a:solidFill>
              <a:latin typeface="Miriam Libre"/>
              <a:ea typeface="Miriam Libre"/>
              <a:cs typeface="Miriam Libre"/>
              <a:sym typeface="Miriam Libre"/>
            </a:endParaRPr>
          </a:p>
          <a:p>
            <a:pPr indent="-381000" lvl="1" marL="914400" rtl="0" algn="l">
              <a:spcBef>
                <a:spcPts val="0"/>
              </a:spcBef>
              <a:spcAft>
                <a:spcPts val="0"/>
              </a:spcAft>
              <a:buClr>
                <a:schemeClr val="dk1"/>
              </a:buClr>
              <a:buSzPts val="2400"/>
              <a:buFont typeface="Miriam Libre"/>
              <a:buChar char="○"/>
            </a:pPr>
            <a:r>
              <a:rPr lang="en" sz="2400">
                <a:solidFill>
                  <a:schemeClr val="dk1"/>
                </a:solidFill>
                <a:latin typeface="Miriam Libre"/>
                <a:ea typeface="Miriam Libre"/>
                <a:cs typeface="Miriam Libre"/>
                <a:sym typeface="Miriam Libre"/>
              </a:rPr>
              <a:t>Express</a:t>
            </a:r>
            <a:endParaRPr sz="2400">
              <a:solidFill>
                <a:schemeClr val="dk1"/>
              </a:solidFill>
              <a:latin typeface="Miriam Libre"/>
              <a:ea typeface="Miriam Libre"/>
              <a:cs typeface="Miriam Libre"/>
              <a:sym typeface="Miriam Libre"/>
            </a:endParaRPr>
          </a:p>
          <a:p>
            <a:pPr indent="-381000" lvl="1" marL="914400" rtl="0" algn="l">
              <a:spcBef>
                <a:spcPts val="0"/>
              </a:spcBef>
              <a:spcAft>
                <a:spcPts val="0"/>
              </a:spcAft>
              <a:buClr>
                <a:schemeClr val="dk1"/>
              </a:buClr>
              <a:buSzPts val="2400"/>
              <a:buFont typeface="Miriam Libre"/>
              <a:buChar char="○"/>
            </a:pPr>
            <a:r>
              <a:rPr lang="en" sz="2400">
                <a:solidFill>
                  <a:schemeClr val="dk1"/>
                </a:solidFill>
                <a:latin typeface="Miriam Libre"/>
                <a:ea typeface="Miriam Libre"/>
                <a:cs typeface="Miriam Libre"/>
                <a:sym typeface="Miriam Libre"/>
              </a:rPr>
              <a:t>Node.js</a:t>
            </a:r>
            <a:endParaRPr sz="2400">
              <a:solidFill>
                <a:schemeClr val="dk1"/>
              </a:solidFill>
              <a:latin typeface="Miriam Libre"/>
              <a:ea typeface="Miriam Libre"/>
              <a:cs typeface="Miriam Libre"/>
              <a:sym typeface="Miriam Libre"/>
            </a:endParaRPr>
          </a:p>
          <a:p>
            <a:pPr indent="-381000" lvl="1" marL="914400" rtl="0" algn="l">
              <a:spcBef>
                <a:spcPts val="0"/>
              </a:spcBef>
              <a:spcAft>
                <a:spcPts val="0"/>
              </a:spcAft>
              <a:buClr>
                <a:schemeClr val="dk1"/>
              </a:buClr>
              <a:buSzPts val="2400"/>
              <a:buFont typeface="Miriam Libre"/>
              <a:buChar char="○"/>
            </a:pPr>
            <a:r>
              <a:rPr lang="en" sz="2400">
                <a:solidFill>
                  <a:schemeClr val="dk1"/>
                </a:solidFill>
                <a:latin typeface="Miriam Libre"/>
                <a:ea typeface="Miriam Libre"/>
                <a:cs typeface="Miriam Libre"/>
                <a:sym typeface="Miriam Libre"/>
              </a:rPr>
              <a:t>Http request</a:t>
            </a:r>
            <a:endParaRPr sz="2400">
              <a:solidFill>
                <a:schemeClr val="dk1"/>
              </a:solidFill>
              <a:latin typeface="Miriam Libre"/>
              <a:ea typeface="Miriam Libre"/>
              <a:cs typeface="Miriam Libre"/>
              <a:sym typeface="Miriam Libre"/>
            </a:endParaRPr>
          </a:p>
          <a:p>
            <a:pPr indent="-381000" lvl="1" marL="914400" rtl="0" algn="l">
              <a:spcBef>
                <a:spcPts val="0"/>
              </a:spcBef>
              <a:spcAft>
                <a:spcPts val="0"/>
              </a:spcAft>
              <a:buClr>
                <a:schemeClr val="dk1"/>
              </a:buClr>
              <a:buSzPts val="2400"/>
              <a:buFont typeface="Miriam Libre"/>
              <a:buChar char="○"/>
            </a:pPr>
            <a:r>
              <a:rPr lang="en" sz="2400">
                <a:solidFill>
                  <a:schemeClr val="dk1"/>
                </a:solidFill>
                <a:latin typeface="Miriam Libre"/>
                <a:ea typeface="Miriam Libre"/>
                <a:cs typeface="Miriam Libre"/>
                <a:sym typeface="Miriam Libre"/>
              </a:rPr>
              <a:t>pg-promise</a:t>
            </a:r>
            <a:endParaRPr sz="2400">
              <a:solidFill>
                <a:schemeClr val="dk1"/>
              </a:solidFill>
              <a:latin typeface="Miriam Libre"/>
              <a:ea typeface="Miriam Libre"/>
              <a:cs typeface="Miriam Libre"/>
              <a:sym typeface="Miriam Libre"/>
            </a:endParaRPr>
          </a:p>
          <a:p>
            <a:pPr indent="0" lvl="0" marL="0" rtl="0" algn="l">
              <a:spcBef>
                <a:spcPts val="0"/>
              </a:spcBef>
              <a:spcAft>
                <a:spcPts val="0"/>
              </a:spcAft>
              <a:buNone/>
            </a:pPr>
            <a:r>
              <a:t/>
            </a:r>
            <a:endParaRPr sz="2400">
              <a:solidFill>
                <a:schemeClr val="dk1"/>
              </a:solidFill>
              <a:latin typeface="Miriam Libre"/>
              <a:ea typeface="Miriam Libre"/>
              <a:cs typeface="Miriam Libre"/>
              <a:sym typeface="Miriam Libre"/>
            </a:endParaRPr>
          </a:p>
        </p:txBody>
      </p:sp>
      <p:pic>
        <p:nvPicPr>
          <p:cNvPr id="1000" name="Google Shape;1000;p90"/>
          <p:cNvPicPr preferRelativeResize="0"/>
          <p:nvPr/>
        </p:nvPicPr>
        <p:blipFill>
          <a:blip r:embed="rId3">
            <a:alphaModFix/>
          </a:blip>
          <a:stretch>
            <a:fillRect/>
          </a:stretch>
        </p:blipFill>
        <p:spPr>
          <a:xfrm>
            <a:off x="4211975" y="1285475"/>
            <a:ext cx="4445476" cy="26068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91"/>
          <p:cNvSpPr txBox="1"/>
          <p:nvPr>
            <p:ph type="ctrTitle"/>
          </p:nvPr>
        </p:nvSpPr>
        <p:spPr>
          <a:xfrm>
            <a:off x="1619700" y="1583344"/>
            <a:ext cx="59046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4.</a:t>
            </a:r>
            <a:endParaRPr/>
          </a:p>
          <a:p>
            <a:pPr indent="0" lvl="0" marL="0" rtl="0" algn="ctr">
              <a:spcBef>
                <a:spcPts val="0"/>
              </a:spcBef>
              <a:spcAft>
                <a:spcPts val="0"/>
              </a:spcAft>
              <a:buNone/>
            </a:pPr>
            <a:r>
              <a:rPr lang="en"/>
              <a:t>Challenges</a:t>
            </a:r>
            <a:endParaRPr/>
          </a:p>
        </p:txBody>
      </p:sp>
      <p:sp>
        <p:nvSpPr>
          <p:cNvPr id="1006" name="Google Shape;1006;p91"/>
          <p:cNvSpPr txBox="1"/>
          <p:nvPr>
            <p:ph idx="1" type="subTitle"/>
          </p:nvPr>
        </p:nvSpPr>
        <p:spPr>
          <a:xfrm>
            <a:off x="1619700" y="2840060"/>
            <a:ext cx="5904600" cy="7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Let’s look at some Challenges we went through</a:t>
            </a:r>
            <a:endParaRPr/>
          </a:p>
        </p:txBody>
      </p:sp>
      <p:sp>
        <p:nvSpPr>
          <p:cNvPr id="1007" name="Google Shape;1007;p91"/>
          <p:cNvSpPr txBox="1"/>
          <p:nvPr>
            <p:ph idx="12" type="sldNum"/>
          </p:nvPr>
        </p:nvSpPr>
        <p:spPr>
          <a:xfrm>
            <a:off x="4297650" y="4419838"/>
            <a:ext cx="548700" cy="39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92"/>
          <p:cNvSpPr txBox="1"/>
          <p:nvPr>
            <p:ph type="title"/>
          </p:nvPr>
        </p:nvSpPr>
        <p:spPr>
          <a:xfrm>
            <a:off x="388955" y="338306"/>
            <a:ext cx="8366100" cy="76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Challenges</a:t>
            </a:r>
            <a:endParaRPr/>
          </a:p>
        </p:txBody>
      </p:sp>
      <p:sp>
        <p:nvSpPr>
          <p:cNvPr id="1013" name="Google Shape;1013;p92"/>
          <p:cNvSpPr txBox="1"/>
          <p:nvPr>
            <p:ph idx="1" type="body"/>
          </p:nvPr>
        </p:nvSpPr>
        <p:spPr>
          <a:xfrm>
            <a:off x="1251600" y="1272975"/>
            <a:ext cx="6640800" cy="3067500"/>
          </a:xfrm>
          <a:prstGeom prst="rect">
            <a:avLst/>
          </a:prstGeom>
        </p:spPr>
        <p:txBody>
          <a:bodyPr anchorCtr="0" anchor="ctr" bIns="91425" lIns="91425" spcFirstLastPara="1" rIns="91425" wrap="square" tIns="91425">
            <a:noAutofit/>
          </a:bodyPr>
          <a:lstStyle/>
          <a:p>
            <a:pPr indent="-355600" lvl="0" marL="457200" rtl="0" algn="l">
              <a:spcBef>
                <a:spcPts val="600"/>
              </a:spcBef>
              <a:spcAft>
                <a:spcPts val="0"/>
              </a:spcAft>
              <a:buSzPts val="2000"/>
              <a:buChar char="▣"/>
            </a:pPr>
            <a:r>
              <a:rPr lang="en"/>
              <a:t>Render failing to connect with Database</a:t>
            </a:r>
            <a:endParaRPr/>
          </a:p>
          <a:p>
            <a:pPr indent="-355600" lvl="0" marL="457200" rtl="0" algn="l">
              <a:spcBef>
                <a:spcPts val="0"/>
              </a:spcBef>
              <a:spcAft>
                <a:spcPts val="0"/>
              </a:spcAft>
              <a:buSzPts val="2000"/>
              <a:buChar char="▣"/>
            </a:pPr>
            <a:r>
              <a:rPr lang="en"/>
              <a:t>A lot of merge conflicts</a:t>
            </a:r>
            <a:endParaRPr/>
          </a:p>
          <a:p>
            <a:pPr indent="-355600" lvl="0" marL="457200" rtl="0" algn="l">
              <a:spcBef>
                <a:spcPts val="0"/>
              </a:spcBef>
              <a:spcAft>
                <a:spcPts val="0"/>
              </a:spcAft>
              <a:buSzPts val="2000"/>
              <a:buChar char="▣"/>
            </a:pPr>
            <a:r>
              <a:rPr lang="en"/>
              <a:t>Javascript Errors</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So… how did we overcome these challenges?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93"/>
          <p:cNvSpPr txBox="1"/>
          <p:nvPr>
            <p:ph type="title"/>
          </p:nvPr>
        </p:nvSpPr>
        <p:spPr>
          <a:xfrm>
            <a:off x="388955" y="338306"/>
            <a:ext cx="8366100" cy="76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Overcoming Challenges</a:t>
            </a:r>
            <a:endParaRPr/>
          </a:p>
        </p:txBody>
      </p:sp>
      <p:sp>
        <p:nvSpPr>
          <p:cNvPr id="1019" name="Google Shape;1019;p93"/>
          <p:cNvSpPr txBox="1"/>
          <p:nvPr>
            <p:ph idx="1" type="body"/>
          </p:nvPr>
        </p:nvSpPr>
        <p:spPr>
          <a:xfrm>
            <a:off x="1251600" y="1272975"/>
            <a:ext cx="6640800" cy="3067500"/>
          </a:xfrm>
          <a:prstGeom prst="rect">
            <a:avLst/>
          </a:prstGeom>
        </p:spPr>
        <p:txBody>
          <a:bodyPr anchorCtr="0" anchor="ctr" bIns="91425" lIns="91425" spcFirstLastPara="1" rIns="91425" wrap="square" tIns="91425">
            <a:noAutofit/>
          </a:bodyPr>
          <a:lstStyle/>
          <a:p>
            <a:pPr indent="-355600" lvl="0" marL="457200" rtl="0" algn="l">
              <a:spcBef>
                <a:spcPts val="600"/>
              </a:spcBef>
              <a:spcAft>
                <a:spcPts val="0"/>
              </a:spcAft>
              <a:buSzPts val="2000"/>
              <a:buChar char="▣"/>
            </a:pPr>
            <a:r>
              <a:rPr lang="en"/>
              <a:t>Searching Render Document</a:t>
            </a:r>
            <a:endParaRPr/>
          </a:p>
          <a:p>
            <a:pPr indent="-355600" lvl="0" marL="457200" rtl="0" algn="l">
              <a:spcBef>
                <a:spcPts val="0"/>
              </a:spcBef>
              <a:spcAft>
                <a:spcPts val="0"/>
              </a:spcAft>
              <a:buSzPts val="2000"/>
              <a:buChar char="▣"/>
            </a:pPr>
            <a:r>
              <a:rPr lang="en"/>
              <a:t>Submitting individual branches</a:t>
            </a:r>
            <a:endParaRPr/>
          </a:p>
          <a:p>
            <a:pPr indent="-355600" lvl="0" marL="457200" rtl="0" algn="l">
              <a:spcBef>
                <a:spcPts val="0"/>
              </a:spcBef>
              <a:spcAft>
                <a:spcPts val="0"/>
              </a:spcAft>
              <a:buSzPts val="2000"/>
              <a:buChar char="▣"/>
            </a:pPr>
            <a:r>
              <a:rPr lang="en"/>
              <a:t>Making test cases</a:t>
            </a:r>
            <a:endParaRPr/>
          </a:p>
          <a:p>
            <a:pPr indent="-355600" lvl="0" marL="457200" rtl="0" algn="l">
              <a:spcBef>
                <a:spcPts val="0"/>
              </a:spcBef>
              <a:spcAft>
                <a:spcPts val="0"/>
              </a:spcAft>
              <a:buSzPts val="2000"/>
              <a:buChar char="▣"/>
            </a:pPr>
            <a:r>
              <a:rPr lang="en"/>
              <a:t>Motivating each other to do more work</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With these methods, we successfully overcame challenges without affecting our original project plans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94"/>
          <p:cNvSpPr txBox="1"/>
          <p:nvPr>
            <p:ph type="ctrTitle"/>
          </p:nvPr>
        </p:nvSpPr>
        <p:spPr>
          <a:xfrm>
            <a:off x="685800" y="2421550"/>
            <a:ext cx="50745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n" sz="7200">
                <a:solidFill>
                  <a:schemeClr val="accent1"/>
                </a:solidFill>
              </a:rPr>
              <a:t>5.</a:t>
            </a:r>
            <a:endParaRPr b="0" sz="7200">
              <a:solidFill>
                <a:schemeClr val="accent1"/>
              </a:solidFill>
            </a:endParaRPr>
          </a:p>
          <a:p>
            <a:pPr indent="0" lvl="0" marL="0" rtl="0" algn="l">
              <a:spcBef>
                <a:spcPts val="0"/>
              </a:spcBef>
              <a:spcAft>
                <a:spcPts val="0"/>
              </a:spcAft>
              <a:buNone/>
            </a:pPr>
            <a:r>
              <a:rPr lang="en"/>
              <a:t>Future Scope/Enhancements</a:t>
            </a:r>
            <a:endParaRPr/>
          </a:p>
        </p:txBody>
      </p:sp>
      <p:sp>
        <p:nvSpPr>
          <p:cNvPr id="1025" name="Google Shape;1025;p94"/>
          <p:cNvSpPr txBox="1"/>
          <p:nvPr>
            <p:ph idx="1" type="subTitle"/>
          </p:nvPr>
        </p:nvSpPr>
        <p:spPr>
          <a:xfrm>
            <a:off x="685800" y="3449654"/>
            <a:ext cx="50745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talk about our possible future plans</a:t>
            </a:r>
            <a:endParaRPr/>
          </a:p>
        </p:txBody>
      </p:sp>
      <p:sp>
        <p:nvSpPr>
          <p:cNvPr id="1026" name="Google Shape;1026;p94"/>
          <p:cNvSpPr txBox="1"/>
          <p:nvPr>
            <p:ph idx="12" type="sldNum"/>
          </p:nvPr>
        </p:nvSpPr>
        <p:spPr>
          <a:xfrm>
            <a:off x="8556784" y="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95"/>
          <p:cNvSpPr txBox="1"/>
          <p:nvPr>
            <p:ph type="title"/>
          </p:nvPr>
        </p:nvSpPr>
        <p:spPr>
          <a:xfrm>
            <a:off x="1101500" y="1048150"/>
            <a:ext cx="1836300" cy="190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Vision</a:t>
            </a:r>
            <a:endParaRPr/>
          </a:p>
        </p:txBody>
      </p:sp>
      <p:sp>
        <p:nvSpPr>
          <p:cNvPr id="1032" name="Google Shape;1032;p95"/>
          <p:cNvSpPr txBox="1"/>
          <p:nvPr>
            <p:ph idx="1" type="body"/>
          </p:nvPr>
        </p:nvSpPr>
        <p:spPr>
          <a:xfrm>
            <a:off x="3604900" y="992250"/>
            <a:ext cx="2466600" cy="39330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600"/>
              </a:spcBef>
              <a:spcAft>
                <a:spcPts val="0"/>
              </a:spcAft>
              <a:buNone/>
            </a:pPr>
            <a:r>
              <a:rPr b="1" lang="en"/>
              <a:t>Short Term</a:t>
            </a:r>
            <a:endParaRPr b="1"/>
          </a:p>
          <a:p>
            <a:pPr indent="-342900" lvl="0" marL="457200" rtl="0" algn="l">
              <a:spcBef>
                <a:spcPts val="600"/>
              </a:spcBef>
              <a:spcAft>
                <a:spcPts val="0"/>
              </a:spcAft>
              <a:buSzPts val="1800"/>
              <a:buChar char="▫"/>
            </a:pPr>
            <a:r>
              <a:rPr lang="en"/>
              <a:t>Run design test trials with users</a:t>
            </a:r>
            <a:endParaRPr/>
          </a:p>
          <a:p>
            <a:pPr indent="-342900" lvl="0" marL="457200" rtl="0" algn="l">
              <a:spcBef>
                <a:spcPts val="0"/>
              </a:spcBef>
              <a:spcAft>
                <a:spcPts val="0"/>
              </a:spcAft>
              <a:buSzPts val="1800"/>
              <a:buChar char="▫"/>
            </a:pPr>
            <a:r>
              <a:rPr lang="en"/>
              <a:t>Increase </a:t>
            </a:r>
            <a:r>
              <a:rPr lang="en"/>
              <a:t>User Base</a:t>
            </a:r>
            <a:endParaRPr/>
          </a:p>
          <a:p>
            <a:pPr indent="-342900" lvl="1" marL="914400" rtl="0" algn="l">
              <a:spcBef>
                <a:spcPts val="0"/>
              </a:spcBef>
              <a:spcAft>
                <a:spcPts val="0"/>
              </a:spcAft>
              <a:buSzPts val="1800"/>
              <a:buChar char="◦"/>
            </a:pPr>
            <a:r>
              <a:rPr lang="en"/>
              <a:t>Share Button</a:t>
            </a:r>
            <a:endParaRPr/>
          </a:p>
          <a:p>
            <a:pPr indent="-342900" lvl="1" marL="914400" rtl="0" algn="l">
              <a:spcBef>
                <a:spcPts val="0"/>
              </a:spcBef>
              <a:spcAft>
                <a:spcPts val="0"/>
              </a:spcAft>
              <a:buSzPts val="1800"/>
              <a:buChar char="◦"/>
            </a:pPr>
            <a:r>
              <a:rPr lang="en"/>
              <a:t>Better UI, responsive</a:t>
            </a:r>
            <a:endParaRPr/>
          </a:p>
          <a:p>
            <a:pPr indent="-342900" lvl="1" marL="914400" rtl="0" algn="l">
              <a:spcBef>
                <a:spcPts val="0"/>
              </a:spcBef>
              <a:spcAft>
                <a:spcPts val="0"/>
              </a:spcAft>
              <a:buSzPts val="1800"/>
              <a:buChar char="◦"/>
            </a:pPr>
            <a:r>
              <a:rPr lang="en"/>
              <a:t>More interaction</a:t>
            </a:r>
            <a:endParaRPr/>
          </a:p>
        </p:txBody>
      </p:sp>
      <p:sp>
        <p:nvSpPr>
          <p:cNvPr id="1033" name="Google Shape;1033;p95"/>
          <p:cNvSpPr txBox="1"/>
          <p:nvPr>
            <p:ph idx="2" type="body"/>
          </p:nvPr>
        </p:nvSpPr>
        <p:spPr>
          <a:xfrm>
            <a:off x="6220100" y="992250"/>
            <a:ext cx="2466600" cy="39330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600"/>
              </a:spcBef>
              <a:spcAft>
                <a:spcPts val="0"/>
              </a:spcAft>
              <a:buNone/>
            </a:pPr>
            <a:r>
              <a:rPr b="1" lang="en"/>
              <a:t>Long Term</a:t>
            </a:r>
            <a:endParaRPr b="1"/>
          </a:p>
          <a:p>
            <a:pPr indent="-342900" lvl="0" marL="457200" rtl="0" algn="l">
              <a:spcBef>
                <a:spcPts val="600"/>
              </a:spcBef>
              <a:spcAft>
                <a:spcPts val="0"/>
              </a:spcAft>
              <a:buSzPts val="1800"/>
              <a:buChar char="▫"/>
            </a:pPr>
            <a:r>
              <a:rPr lang="en"/>
              <a:t>Admin Accounts</a:t>
            </a:r>
            <a:endParaRPr/>
          </a:p>
          <a:p>
            <a:pPr indent="-342900" lvl="0" marL="457200" rtl="0" algn="l">
              <a:spcBef>
                <a:spcPts val="0"/>
              </a:spcBef>
              <a:spcAft>
                <a:spcPts val="0"/>
              </a:spcAft>
              <a:buSzPts val="1800"/>
              <a:buChar char="▫"/>
            </a:pPr>
            <a:r>
              <a:rPr lang="en"/>
              <a:t>Advertising</a:t>
            </a:r>
            <a:endParaRPr/>
          </a:p>
          <a:p>
            <a:pPr indent="-342900" lvl="0" marL="457200" rtl="0" algn="l">
              <a:spcBef>
                <a:spcPts val="0"/>
              </a:spcBef>
              <a:spcAft>
                <a:spcPts val="0"/>
              </a:spcAft>
              <a:buSzPts val="1800"/>
              <a:buChar char="▫"/>
            </a:pPr>
            <a:r>
              <a:rPr lang="en"/>
              <a:t>Mobile App</a:t>
            </a:r>
            <a:endParaRPr/>
          </a:p>
          <a:p>
            <a:pPr indent="-342900" lvl="0" marL="457200" rtl="0" algn="l">
              <a:spcBef>
                <a:spcPts val="0"/>
              </a:spcBef>
              <a:spcAft>
                <a:spcPts val="0"/>
              </a:spcAft>
              <a:buSzPts val="1800"/>
              <a:buChar char="▫"/>
            </a:pPr>
            <a:r>
              <a:rPr lang="en"/>
              <a:t>Customer service</a:t>
            </a:r>
            <a:endParaRPr/>
          </a:p>
        </p:txBody>
      </p:sp>
      <p:sp>
        <p:nvSpPr>
          <p:cNvPr id="1034" name="Google Shape;1034;p95"/>
          <p:cNvSpPr txBox="1"/>
          <p:nvPr>
            <p:ph idx="12" type="sldNum"/>
          </p:nvPr>
        </p:nvSpPr>
        <p:spPr>
          <a:xfrm>
            <a:off x="8536449"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78"/>
          <p:cNvSpPr txBox="1"/>
          <p:nvPr>
            <p:ph idx="4294967295" type="ctrTitle"/>
          </p:nvPr>
        </p:nvSpPr>
        <p:spPr>
          <a:xfrm>
            <a:off x="1352175" y="994350"/>
            <a:ext cx="3622200" cy="73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Basics!</a:t>
            </a:r>
            <a:endParaRPr sz="3600"/>
          </a:p>
        </p:txBody>
      </p:sp>
      <p:sp>
        <p:nvSpPr>
          <p:cNvPr id="875" name="Google Shape;875;p78"/>
          <p:cNvSpPr txBox="1"/>
          <p:nvPr>
            <p:ph idx="4294967295" type="subTitle"/>
          </p:nvPr>
        </p:nvSpPr>
        <p:spPr>
          <a:xfrm>
            <a:off x="1352175" y="1499800"/>
            <a:ext cx="3622200" cy="2301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1600"/>
              <a:t>We designed</a:t>
            </a:r>
            <a:r>
              <a:rPr b="1" lang="en" sz="1600">
                <a:solidFill>
                  <a:schemeClr val="dk1"/>
                </a:solidFill>
              </a:rPr>
              <a:t> </a:t>
            </a:r>
            <a:r>
              <a:rPr lang="en" sz="1600">
                <a:solidFill>
                  <a:schemeClr val="dk1"/>
                </a:solidFill>
              </a:rPr>
              <a:t>a </a:t>
            </a:r>
            <a:r>
              <a:rPr b="1" lang="en" sz="1600">
                <a:solidFill>
                  <a:schemeClr val="dk1"/>
                </a:solidFill>
              </a:rPr>
              <a:t>recipe platform </a:t>
            </a:r>
            <a:r>
              <a:rPr lang="en" sz="1600">
                <a:solidFill>
                  <a:schemeClr val="dk1"/>
                </a:solidFill>
              </a:rPr>
              <a:t>which allows user to upload/save recipes online.</a:t>
            </a:r>
            <a:endParaRPr sz="1600">
              <a:solidFill>
                <a:schemeClr val="dk1"/>
              </a:solidFill>
            </a:endParaRPr>
          </a:p>
          <a:p>
            <a:pPr indent="0" lvl="0" marL="0" rtl="0" algn="l">
              <a:spcBef>
                <a:spcPts val="600"/>
              </a:spcBef>
              <a:spcAft>
                <a:spcPts val="0"/>
              </a:spcAft>
              <a:buClr>
                <a:schemeClr val="dk1"/>
              </a:buClr>
              <a:buSzPts val="1100"/>
              <a:buFont typeface="Arial"/>
              <a:buNone/>
            </a:pPr>
            <a:r>
              <a:rPr lang="en" sz="1600">
                <a:solidFill>
                  <a:schemeClr val="dk1"/>
                </a:solidFill>
              </a:rPr>
              <a:t>We also have a cookbook system which works like a playlist where you can add </a:t>
            </a:r>
            <a:r>
              <a:rPr lang="en" sz="1600">
                <a:solidFill>
                  <a:schemeClr val="dk1"/>
                </a:solidFill>
              </a:rPr>
              <a:t>recipes</a:t>
            </a:r>
            <a:r>
              <a:rPr lang="en" sz="1600">
                <a:solidFill>
                  <a:schemeClr val="dk1"/>
                </a:solidFill>
              </a:rPr>
              <a:t> to several different cookbooks.</a:t>
            </a:r>
            <a:endParaRPr sz="1600">
              <a:solidFill>
                <a:schemeClr val="dk1"/>
              </a:solidFill>
            </a:endParaRPr>
          </a:p>
          <a:p>
            <a:pPr indent="0" lvl="0" marL="0" rtl="0" algn="l">
              <a:spcBef>
                <a:spcPts val="600"/>
              </a:spcBef>
              <a:spcAft>
                <a:spcPts val="0"/>
              </a:spcAft>
              <a:buClr>
                <a:schemeClr val="dk1"/>
              </a:buClr>
              <a:buSzPts val="1100"/>
              <a:buFont typeface="Arial"/>
              <a:buNone/>
            </a:pPr>
            <a:r>
              <a:t/>
            </a:r>
            <a:endParaRPr sz="1600">
              <a:solidFill>
                <a:schemeClr val="dk1"/>
              </a:solidFill>
            </a:endParaRPr>
          </a:p>
          <a:p>
            <a:pPr indent="0" lvl="0" marL="0" rtl="0" algn="l">
              <a:spcBef>
                <a:spcPts val="600"/>
              </a:spcBef>
              <a:spcAft>
                <a:spcPts val="0"/>
              </a:spcAft>
              <a:buClr>
                <a:schemeClr val="dk1"/>
              </a:buClr>
              <a:buSzPts val="1100"/>
              <a:buFont typeface="Arial"/>
              <a:buNone/>
            </a:pPr>
            <a:r>
              <a:rPr lang="en" sz="1600">
                <a:solidFill>
                  <a:schemeClr val="dk1"/>
                </a:solidFill>
              </a:rPr>
              <a:t>“Recipes for all, but especially for those fish-lovers!</a:t>
            </a:r>
            <a:r>
              <a:rPr lang="en" sz="1800">
                <a:solidFill>
                  <a:schemeClr val="dk1"/>
                </a:solidFill>
              </a:rPr>
              <a:t>”</a:t>
            </a:r>
            <a:endParaRPr sz="1800">
              <a:solidFill>
                <a:schemeClr val="dk1"/>
              </a:solidFill>
            </a:endParaRPr>
          </a:p>
          <a:p>
            <a:pPr indent="0" lvl="0" marL="0" rtl="0" algn="l">
              <a:spcBef>
                <a:spcPts val="600"/>
              </a:spcBef>
              <a:spcAft>
                <a:spcPts val="0"/>
              </a:spcAft>
              <a:buClr>
                <a:schemeClr val="dk1"/>
              </a:buClr>
              <a:buSzPts val="1100"/>
              <a:buFont typeface="Arial"/>
              <a:buNone/>
            </a:pPr>
            <a:r>
              <a:t/>
            </a:r>
            <a:endParaRPr sz="1800">
              <a:solidFill>
                <a:schemeClr val="dk1"/>
              </a:solidFill>
            </a:endParaRPr>
          </a:p>
          <a:p>
            <a:pPr indent="0" lvl="0" marL="0" rtl="0" algn="l">
              <a:spcBef>
                <a:spcPts val="600"/>
              </a:spcBef>
              <a:spcAft>
                <a:spcPts val="0"/>
              </a:spcAft>
              <a:buClr>
                <a:schemeClr val="dk1"/>
              </a:buClr>
              <a:buSzPts val="1100"/>
              <a:buFont typeface="Arial"/>
              <a:buNone/>
            </a:pPr>
            <a:r>
              <a:t/>
            </a:r>
            <a:endParaRPr sz="1800">
              <a:solidFill>
                <a:schemeClr val="dk1"/>
              </a:solidFill>
            </a:endParaRPr>
          </a:p>
        </p:txBody>
      </p:sp>
      <p:sp>
        <p:nvSpPr>
          <p:cNvPr id="876" name="Google Shape;876;p78"/>
          <p:cNvSpPr txBox="1"/>
          <p:nvPr>
            <p:ph idx="12" type="sldNum"/>
          </p:nvPr>
        </p:nvSpPr>
        <p:spPr>
          <a:xfrm>
            <a:off x="8536449"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77" name="Google Shape;877;p78"/>
          <p:cNvSpPr/>
          <p:nvPr/>
        </p:nvSpPr>
        <p:spPr>
          <a:xfrm>
            <a:off x="4927075" y="512600"/>
            <a:ext cx="3505800" cy="40956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pic>
        <p:nvPicPr>
          <p:cNvPr id="878" name="Google Shape;878;p78"/>
          <p:cNvPicPr preferRelativeResize="0"/>
          <p:nvPr/>
        </p:nvPicPr>
        <p:blipFill>
          <a:blip r:embed="rId3">
            <a:alphaModFix/>
          </a:blip>
          <a:stretch>
            <a:fillRect/>
          </a:stretch>
        </p:blipFill>
        <p:spPr>
          <a:xfrm>
            <a:off x="4955850" y="847625"/>
            <a:ext cx="3448250" cy="34482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96"/>
          <p:cNvSpPr txBox="1"/>
          <p:nvPr>
            <p:ph type="title"/>
          </p:nvPr>
        </p:nvSpPr>
        <p:spPr>
          <a:xfrm>
            <a:off x="1031425" y="1149725"/>
            <a:ext cx="5760300" cy="68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Technical Enhancement</a:t>
            </a:r>
            <a:endParaRPr/>
          </a:p>
        </p:txBody>
      </p:sp>
      <p:sp>
        <p:nvSpPr>
          <p:cNvPr id="1040" name="Google Shape;1040;p96"/>
          <p:cNvSpPr txBox="1"/>
          <p:nvPr>
            <p:ph idx="1" type="body"/>
          </p:nvPr>
        </p:nvSpPr>
        <p:spPr>
          <a:xfrm>
            <a:off x="1031425" y="1777125"/>
            <a:ext cx="5760300" cy="25212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en"/>
              <a:t>Rendering pages faster</a:t>
            </a:r>
            <a:endParaRPr/>
          </a:p>
          <a:p>
            <a:pPr indent="-355600" lvl="0" marL="457200" rtl="0" algn="l">
              <a:spcBef>
                <a:spcPts val="0"/>
              </a:spcBef>
              <a:spcAft>
                <a:spcPts val="0"/>
              </a:spcAft>
              <a:buSzPts val="2000"/>
              <a:buChar char="»"/>
            </a:pPr>
            <a:r>
              <a:rPr lang="en"/>
              <a:t>Delete Account</a:t>
            </a:r>
            <a:endParaRPr/>
          </a:p>
          <a:p>
            <a:pPr indent="-355600" lvl="0" marL="457200" rtl="0" algn="l">
              <a:spcBef>
                <a:spcPts val="0"/>
              </a:spcBef>
              <a:spcAft>
                <a:spcPts val="0"/>
              </a:spcAft>
              <a:buSzPts val="2000"/>
              <a:buChar char="»"/>
            </a:pPr>
            <a:r>
              <a:rPr lang="en"/>
              <a:t>Linking Email account</a:t>
            </a:r>
            <a:endParaRPr/>
          </a:p>
          <a:p>
            <a:pPr indent="0" lvl="0" marL="0" rtl="0" algn="l">
              <a:spcBef>
                <a:spcPts val="600"/>
              </a:spcBef>
              <a:spcAft>
                <a:spcPts val="0"/>
              </a:spcAft>
              <a:buNone/>
            </a:pPr>
            <a:r>
              <a:rPr lang="en"/>
              <a:t>These technical enhancements allow users to have a better experience in full.</a:t>
            </a:r>
            <a:endParaRPr/>
          </a:p>
        </p:txBody>
      </p:sp>
      <p:sp>
        <p:nvSpPr>
          <p:cNvPr id="1041" name="Google Shape;1041;p96"/>
          <p:cNvSpPr txBox="1"/>
          <p:nvPr>
            <p:ph idx="12" type="sldNum"/>
          </p:nvPr>
        </p:nvSpPr>
        <p:spPr>
          <a:xfrm>
            <a:off x="8556784" y="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97"/>
          <p:cNvSpPr txBox="1"/>
          <p:nvPr>
            <p:ph type="title"/>
          </p:nvPr>
        </p:nvSpPr>
        <p:spPr>
          <a:xfrm>
            <a:off x="1031425" y="1149725"/>
            <a:ext cx="5760300" cy="68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Customer Support Scope</a:t>
            </a:r>
            <a:endParaRPr/>
          </a:p>
        </p:txBody>
      </p:sp>
      <p:sp>
        <p:nvSpPr>
          <p:cNvPr id="1047" name="Google Shape;1047;p97"/>
          <p:cNvSpPr txBox="1"/>
          <p:nvPr>
            <p:ph idx="1" type="body"/>
          </p:nvPr>
        </p:nvSpPr>
        <p:spPr>
          <a:xfrm>
            <a:off x="1031425" y="1777125"/>
            <a:ext cx="5760300" cy="25212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en"/>
              <a:t>Email response</a:t>
            </a:r>
            <a:endParaRPr/>
          </a:p>
          <a:p>
            <a:pPr indent="-355600" lvl="0" marL="457200" rtl="0" algn="l">
              <a:spcBef>
                <a:spcPts val="0"/>
              </a:spcBef>
              <a:spcAft>
                <a:spcPts val="0"/>
              </a:spcAft>
              <a:buSzPts val="2000"/>
              <a:buChar char="»"/>
            </a:pPr>
            <a:r>
              <a:rPr lang="en"/>
              <a:t>Discord server</a:t>
            </a:r>
            <a:endParaRPr/>
          </a:p>
          <a:p>
            <a:pPr indent="-355600" lvl="0" marL="457200" rtl="0" algn="l">
              <a:spcBef>
                <a:spcPts val="0"/>
              </a:spcBef>
              <a:spcAft>
                <a:spcPts val="0"/>
              </a:spcAft>
              <a:buSzPts val="2000"/>
              <a:buChar char="»"/>
            </a:pPr>
            <a:r>
              <a:rPr lang="en"/>
              <a:t>Receive</a:t>
            </a:r>
            <a:r>
              <a:rPr lang="en"/>
              <a:t> error reports</a:t>
            </a:r>
            <a:endParaRPr/>
          </a:p>
          <a:p>
            <a:pPr indent="0" lvl="0" marL="0" rtl="0" algn="l">
              <a:spcBef>
                <a:spcPts val="600"/>
              </a:spcBef>
              <a:spcAft>
                <a:spcPts val="0"/>
              </a:spcAft>
              <a:buNone/>
            </a:pPr>
            <a:r>
              <a:rPr lang="en"/>
              <a:t>Listening to user feedback is very important for improving our app!</a:t>
            </a:r>
            <a:endParaRPr/>
          </a:p>
        </p:txBody>
      </p:sp>
      <p:sp>
        <p:nvSpPr>
          <p:cNvPr id="1048" name="Google Shape;1048;p97"/>
          <p:cNvSpPr txBox="1"/>
          <p:nvPr>
            <p:ph idx="12" type="sldNum"/>
          </p:nvPr>
        </p:nvSpPr>
        <p:spPr>
          <a:xfrm>
            <a:off x="8556784" y="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052" name="Shape 1052"/>
        <p:cNvGrpSpPr/>
        <p:nvPr/>
      </p:nvGrpSpPr>
      <p:grpSpPr>
        <a:xfrm>
          <a:off x="0" y="0"/>
          <a:ext cx="0" cy="0"/>
          <a:chOff x="0" y="0"/>
          <a:chExt cx="0" cy="0"/>
        </a:xfrm>
      </p:grpSpPr>
      <p:grpSp>
        <p:nvGrpSpPr>
          <p:cNvPr id="1053" name="Google Shape;1053;p98"/>
          <p:cNvGrpSpPr/>
          <p:nvPr/>
        </p:nvGrpSpPr>
        <p:grpSpPr>
          <a:xfrm rot="10800000">
            <a:off x="-1996533" y="3658036"/>
            <a:ext cx="3532909" cy="11049275"/>
            <a:chOff x="0" y="-38100"/>
            <a:chExt cx="1860993" cy="5820309"/>
          </a:xfrm>
        </p:grpSpPr>
        <p:sp>
          <p:nvSpPr>
            <p:cNvPr id="1054" name="Google Shape;1054;p98"/>
            <p:cNvSpPr/>
            <p:nvPr/>
          </p:nvSpPr>
          <p:spPr>
            <a:xfrm>
              <a:off x="0" y="0"/>
              <a:ext cx="1860993" cy="5782209"/>
            </a:xfrm>
            <a:custGeom>
              <a:rect b="b" l="l" r="r" t="t"/>
              <a:pathLst>
                <a:path extrusionOk="0" h="5782209" w="1860993">
                  <a:moveTo>
                    <a:pt x="0" y="0"/>
                  </a:moveTo>
                  <a:lnTo>
                    <a:pt x="1860993" y="0"/>
                  </a:lnTo>
                  <a:lnTo>
                    <a:pt x="1860993" y="5782209"/>
                  </a:lnTo>
                  <a:lnTo>
                    <a:pt x="0" y="5782209"/>
                  </a:lnTo>
                  <a:close/>
                </a:path>
              </a:pathLst>
            </a:custGeom>
            <a:solidFill>
              <a:srgbClr val="F0F0F0">
                <a:alpha val="64709"/>
              </a:srgbClr>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055" name="Google Shape;1055;p98"/>
            <p:cNvSpPr txBox="1"/>
            <p:nvPr/>
          </p:nvSpPr>
          <p:spPr>
            <a:xfrm>
              <a:off x="0" y="-38100"/>
              <a:ext cx="1860900" cy="58203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1056" name="Google Shape;1056;p98"/>
          <p:cNvGrpSpPr/>
          <p:nvPr/>
        </p:nvGrpSpPr>
        <p:grpSpPr>
          <a:xfrm>
            <a:off x="1142457" y="2095465"/>
            <a:ext cx="6859313" cy="740985"/>
            <a:chOff x="0" y="-38100"/>
            <a:chExt cx="3613017" cy="390300"/>
          </a:xfrm>
        </p:grpSpPr>
        <p:sp>
          <p:nvSpPr>
            <p:cNvPr id="1057" name="Google Shape;1057;p98"/>
            <p:cNvSpPr/>
            <p:nvPr/>
          </p:nvSpPr>
          <p:spPr>
            <a:xfrm>
              <a:off x="0" y="0"/>
              <a:ext cx="3613017" cy="352147"/>
            </a:xfrm>
            <a:custGeom>
              <a:rect b="b" l="l" r="r" t="t"/>
              <a:pathLst>
                <a:path extrusionOk="0" h="352147" w="3613017">
                  <a:moveTo>
                    <a:pt x="0" y="0"/>
                  </a:moveTo>
                  <a:lnTo>
                    <a:pt x="3613017" y="0"/>
                  </a:lnTo>
                  <a:lnTo>
                    <a:pt x="3613017" y="352147"/>
                  </a:lnTo>
                  <a:lnTo>
                    <a:pt x="0" y="352147"/>
                  </a:lnTo>
                  <a:close/>
                </a:path>
              </a:pathLst>
            </a:custGeom>
            <a:gradFill>
              <a:gsLst>
                <a:gs pos="0">
                  <a:srgbClr val="AF081C"/>
                </a:gs>
                <a:gs pos="100000">
                  <a:srgbClr val="D8159C"/>
                </a:gs>
              </a:gsLst>
              <a:lin ang="2700006" scaled="0"/>
            </a:gra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058" name="Google Shape;1058;p98"/>
            <p:cNvSpPr txBox="1"/>
            <p:nvPr/>
          </p:nvSpPr>
          <p:spPr>
            <a:xfrm>
              <a:off x="0" y="-38100"/>
              <a:ext cx="3612900" cy="3903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1059" name="Google Shape;1059;p98"/>
          <p:cNvGrpSpPr/>
          <p:nvPr/>
        </p:nvGrpSpPr>
        <p:grpSpPr>
          <a:xfrm rot="5400000">
            <a:off x="8130959" y="252968"/>
            <a:ext cx="1488399" cy="1302349"/>
            <a:chOff x="0" y="0"/>
            <a:chExt cx="812800" cy="711200"/>
          </a:xfrm>
        </p:grpSpPr>
        <p:sp>
          <p:nvSpPr>
            <p:cNvPr id="1060" name="Google Shape;1060;p98"/>
            <p:cNvSpPr/>
            <p:nvPr/>
          </p:nvSpPr>
          <p:spPr>
            <a:xfrm>
              <a:off x="0" y="0"/>
              <a:ext cx="812800" cy="711200"/>
            </a:xfrm>
            <a:custGeom>
              <a:rect b="b" l="l" r="r" t="t"/>
              <a:pathLst>
                <a:path extrusionOk="0" h="711200" w="812800">
                  <a:moveTo>
                    <a:pt x="406400" y="0"/>
                  </a:moveTo>
                  <a:lnTo>
                    <a:pt x="812800" y="711200"/>
                  </a:lnTo>
                  <a:lnTo>
                    <a:pt x="0" y="711200"/>
                  </a:lnTo>
                  <a:lnTo>
                    <a:pt x="406400" y="0"/>
                  </a:lnTo>
                  <a:close/>
                </a:path>
              </a:pathLst>
            </a:custGeom>
            <a:solidFill>
              <a:srgbClr val="F0F0F0">
                <a:alpha val="29800"/>
              </a:srgbClr>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061" name="Google Shape;1061;p98"/>
            <p:cNvSpPr txBox="1"/>
            <p:nvPr/>
          </p:nvSpPr>
          <p:spPr>
            <a:xfrm>
              <a:off x="127000" y="292100"/>
              <a:ext cx="558900" cy="368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1062" name="Google Shape;1062;p98"/>
          <p:cNvGrpSpPr/>
          <p:nvPr/>
        </p:nvGrpSpPr>
        <p:grpSpPr>
          <a:xfrm rot="5400000">
            <a:off x="6587930" y="252968"/>
            <a:ext cx="1488399" cy="1302349"/>
            <a:chOff x="0" y="0"/>
            <a:chExt cx="812800" cy="711200"/>
          </a:xfrm>
        </p:grpSpPr>
        <p:sp>
          <p:nvSpPr>
            <p:cNvPr id="1063" name="Google Shape;1063;p98"/>
            <p:cNvSpPr/>
            <p:nvPr/>
          </p:nvSpPr>
          <p:spPr>
            <a:xfrm>
              <a:off x="0" y="0"/>
              <a:ext cx="812800" cy="711200"/>
            </a:xfrm>
            <a:custGeom>
              <a:rect b="b" l="l" r="r" t="t"/>
              <a:pathLst>
                <a:path extrusionOk="0" h="711200" w="812800">
                  <a:moveTo>
                    <a:pt x="406400" y="0"/>
                  </a:moveTo>
                  <a:lnTo>
                    <a:pt x="812800" y="711200"/>
                  </a:lnTo>
                  <a:lnTo>
                    <a:pt x="0" y="711200"/>
                  </a:lnTo>
                  <a:lnTo>
                    <a:pt x="406400" y="0"/>
                  </a:lnTo>
                  <a:close/>
                </a:path>
              </a:pathLst>
            </a:custGeom>
            <a:solidFill>
              <a:srgbClr val="F0F0F0">
                <a:alpha val="29800"/>
              </a:srgbClr>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064" name="Google Shape;1064;p98"/>
            <p:cNvSpPr txBox="1"/>
            <p:nvPr/>
          </p:nvSpPr>
          <p:spPr>
            <a:xfrm>
              <a:off x="127000" y="292100"/>
              <a:ext cx="558900" cy="368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1065" name="Google Shape;1065;p98"/>
          <p:cNvGrpSpPr/>
          <p:nvPr/>
        </p:nvGrpSpPr>
        <p:grpSpPr>
          <a:xfrm rot="10800000">
            <a:off x="1009818" y="3134401"/>
            <a:ext cx="1053137" cy="1119107"/>
            <a:chOff x="0" y="-38100"/>
            <a:chExt cx="554750" cy="589500"/>
          </a:xfrm>
        </p:grpSpPr>
        <p:sp>
          <p:nvSpPr>
            <p:cNvPr id="1066" name="Google Shape;1066;p98"/>
            <p:cNvSpPr/>
            <p:nvPr/>
          </p:nvSpPr>
          <p:spPr>
            <a:xfrm>
              <a:off x="0" y="0"/>
              <a:ext cx="554750" cy="551359"/>
            </a:xfrm>
            <a:custGeom>
              <a:rect b="b" l="l" r="r" t="t"/>
              <a:pathLst>
                <a:path extrusionOk="0" h="551359" w="554750">
                  <a:moveTo>
                    <a:pt x="0" y="0"/>
                  </a:moveTo>
                  <a:lnTo>
                    <a:pt x="554750" y="0"/>
                  </a:lnTo>
                  <a:lnTo>
                    <a:pt x="554750" y="551359"/>
                  </a:lnTo>
                  <a:lnTo>
                    <a:pt x="0" y="551359"/>
                  </a:lnTo>
                  <a:close/>
                </a:path>
              </a:pathLst>
            </a:custGeom>
            <a:solidFill>
              <a:srgbClr val="F0F0F0">
                <a:alpha val="34900"/>
              </a:srgbClr>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067" name="Google Shape;1067;p98"/>
            <p:cNvSpPr txBox="1"/>
            <p:nvPr/>
          </p:nvSpPr>
          <p:spPr>
            <a:xfrm>
              <a:off x="0" y="-38100"/>
              <a:ext cx="554700" cy="5895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1068" name="Google Shape;1068;p98"/>
          <p:cNvGrpSpPr/>
          <p:nvPr/>
        </p:nvGrpSpPr>
        <p:grpSpPr>
          <a:xfrm rot="10800000">
            <a:off x="279581" y="301545"/>
            <a:ext cx="1053137" cy="1119107"/>
            <a:chOff x="0" y="-38100"/>
            <a:chExt cx="554750" cy="589500"/>
          </a:xfrm>
        </p:grpSpPr>
        <p:sp>
          <p:nvSpPr>
            <p:cNvPr id="1069" name="Google Shape;1069;p98"/>
            <p:cNvSpPr/>
            <p:nvPr/>
          </p:nvSpPr>
          <p:spPr>
            <a:xfrm>
              <a:off x="0" y="0"/>
              <a:ext cx="554750" cy="551359"/>
            </a:xfrm>
            <a:custGeom>
              <a:rect b="b" l="l" r="r" t="t"/>
              <a:pathLst>
                <a:path extrusionOk="0" h="551359" w="554750">
                  <a:moveTo>
                    <a:pt x="0" y="0"/>
                  </a:moveTo>
                  <a:lnTo>
                    <a:pt x="554750" y="0"/>
                  </a:lnTo>
                  <a:lnTo>
                    <a:pt x="554750" y="551359"/>
                  </a:lnTo>
                  <a:lnTo>
                    <a:pt x="0" y="551359"/>
                  </a:lnTo>
                  <a:close/>
                </a:path>
              </a:pathLst>
            </a:custGeom>
            <a:solidFill>
              <a:srgbClr val="545454">
                <a:alpha val="34900"/>
              </a:srgbClr>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070" name="Google Shape;1070;p98"/>
            <p:cNvSpPr txBox="1"/>
            <p:nvPr/>
          </p:nvSpPr>
          <p:spPr>
            <a:xfrm>
              <a:off x="0" y="-38100"/>
              <a:ext cx="554700" cy="5895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1071" name="Google Shape;1071;p98"/>
          <p:cNvGrpSpPr/>
          <p:nvPr/>
        </p:nvGrpSpPr>
        <p:grpSpPr>
          <a:xfrm rot="10800000">
            <a:off x="1157770" y="1174232"/>
            <a:ext cx="349904" cy="420306"/>
            <a:chOff x="0" y="-38100"/>
            <a:chExt cx="184315" cy="221400"/>
          </a:xfrm>
        </p:grpSpPr>
        <p:sp>
          <p:nvSpPr>
            <p:cNvPr id="1072" name="Google Shape;1072;p98"/>
            <p:cNvSpPr/>
            <p:nvPr/>
          </p:nvSpPr>
          <p:spPr>
            <a:xfrm>
              <a:off x="0" y="0"/>
              <a:ext cx="184315" cy="183189"/>
            </a:xfrm>
            <a:custGeom>
              <a:rect b="b" l="l" r="r" t="t"/>
              <a:pathLst>
                <a:path extrusionOk="0" h="183189" w="184315">
                  <a:moveTo>
                    <a:pt x="0" y="0"/>
                  </a:moveTo>
                  <a:lnTo>
                    <a:pt x="184315" y="0"/>
                  </a:lnTo>
                  <a:lnTo>
                    <a:pt x="184315" y="183189"/>
                  </a:lnTo>
                  <a:lnTo>
                    <a:pt x="0" y="183189"/>
                  </a:lnTo>
                  <a:close/>
                </a:path>
              </a:pathLst>
            </a:custGeom>
            <a:solidFill>
              <a:srgbClr val="FFFFFF">
                <a:alpha val="80000"/>
              </a:srgbClr>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073" name="Google Shape;1073;p98"/>
            <p:cNvSpPr txBox="1"/>
            <p:nvPr/>
          </p:nvSpPr>
          <p:spPr>
            <a:xfrm>
              <a:off x="0" y="-38100"/>
              <a:ext cx="184200" cy="221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1074" name="Google Shape;1074;p98"/>
          <p:cNvGrpSpPr/>
          <p:nvPr/>
        </p:nvGrpSpPr>
        <p:grpSpPr>
          <a:xfrm rot="10800000">
            <a:off x="1507680" y="826460"/>
            <a:ext cx="349904" cy="420306"/>
            <a:chOff x="0" y="-38100"/>
            <a:chExt cx="184315" cy="221400"/>
          </a:xfrm>
        </p:grpSpPr>
        <p:sp>
          <p:nvSpPr>
            <p:cNvPr id="1075" name="Google Shape;1075;p98"/>
            <p:cNvSpPr/>
            <p:nvPr/>
          </p:nvSpPr>
          <p:spPr>
            <a:xfrm>
              <a:off x="0" y="0"/>
              <a:ext cx="184315" cy="183189"/>
            </a:xfrm>
            <a:custGeom>
              <a:rect b="b" l="l" r="r" t="t"/>
              <a:pathLst>
                <a:path extrusionOk="0" h="183189" w="184315">
                  <a:moveTo>
                    <a:pt x="0" y="0"/>
                  </a:moveTo>
                  <a:lnTo>
                    <a:pt x="184315" y="0"/>
                  </a:lnTo>
                  <a:lnTo>
                    <a:pt x="184315" y="183189"/>
                  </a:lnTo>
                  <a:lnTo>
                    <a:pt x="0" y="183189"/>
                  </a:lnTo>
                  <a:close/>
                </a:path>
              </a:pathLst>
            </a:custGeom>
            <a:solidFill>
              <a:srgbClr val="FFFFFF">
                <a:alpha val="80000"/>
              </a:srgbClr>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076" name="Google Shape;1076;p98"/>
            <p:cNvSpPr txBox="1"/>
            <p:nvPr/>
          </p:nvSpPr>
          <p:spPr>
            <a:xfrm>
              <a:off x="0" y="-38100"/>
              <a:ext cx="184200" cy="221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1077" name="Google Shape;1077;p98"/>
          <p:cNvGrpSpPr/>
          <p:nvPr/>
        </p:nvGrpSpPr>
        <p:grpSpPr>
          <a:xfrm rot="10800000">
            <a:off x="1142463" y="478688"/>
            <a:ext cx="349904" cy="420306"/>
            <a:chOff x="0" y="-38100"/>
            <a:chExt cx="184315" cy="221400"/>
          </a:xfrm>
        </p:grpSpPr>
        <p:sp>
          <p:nvSpPr>
            <p:cNvPr id="1078" name="Google Shape;1078;p98"/>
            <p:cNvSpPr/>
            <p:nvPr/>
          </p:nvSpPr>
          <p:spPr>
            <a:xfrm>
              <a:off x="0" y="0"/>
              <a:ext cx="184315" cy="183189"/>
            </a:xfrm>
            <a:custGeom>
              <a:rect b="b" l="l" r="r" t="t"/>
              <a:pathLst>
                <a:path extrusionOk="0" h="183189" w="184315">
                  <a:moveTo>
                    <a:pt x="0" y="0"/>
                  </a:moveTo>
                  <a:lnTo>
                    <a:pt x="184315" y="0"/>
                  </a:lnTo>
                  <a:lnTo>
                    <a:pt x="184315" y="183189"/>
                  </a:lnTo>
                  <a:lnTo>
                    <a:pt x="0" y="183189"/>
                  </a:lnTo>
                  <a:close/>
                </a:path>
              </a:pathLst>
            </a:custGeom>
            <a:solidFill>
              <a:srgbClr val="FFFFFF">
                <a:alpha val="80000"/>
              </a:srgbClr>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079" name="Google Shape;1079;p98"/>
            <p:cNvSpPr txBox="1"/>
            <p:nvPr/>
          </p:nvSpPr>
          <p:spPr>
            <a:xfrm>
              <a:off x="0" y="-38100"/>
              <a:ext cx="184200" cy="221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sz="900">
                <a:solidFill>
                  <a:schemeClr val="dk1"/>
                </a:solidFill>
                <a:latin typeface="Calibri"/>
                <a:ea typeface="Calibri"/>
                <a:cs typeface="Calibri"/>
                <a:sym typeface="Calibri"/>
              </a:endParaRPr>
            </a:p>
          </p:txBody>
        </p:sp>
      </p:grpSp>
      <p:pic>
        <p:nvPicPr>
          <p:cNvPr id="1080" name="Google Shape;1080;p98"/>
          <p:cNvPicPr preferRelativeResize="0"/>
          <p:nvPr/>
        </p:nvPicPr>
        <p:blipFill rotWithShape="1">
          <a:blip r:embed="rId3">
            <a:alphaModFix/>
          </a:blip>
          <a:srcRect b="0" l="0" r="0" t="0"/>
          <a:stretch/>
        </p:blipFill>
        <p:spPr>
          <a:xfrm>
            <a:off x="7625" y="0"/>
            <a:ext cx="9128700" cy="5143500"/>
          </a:xfrm>
          <a:prstGeom prst="rect">
            <a:avLst/>
          </a:prstGeom>
          <a:noFill/>
          <a:ln>
            <a:noFill/>
          </a:ln>
        </p:spPr>
      </p:pic>
      <p:sp>
        <p:nvSpPr>
          <p:cNvPr id="1081" name="Google Shape;1081;p98"/>
          <p:cNvSpPr txBox="1"/>
          <p:nvPr/>
        </p:nvSpPr>
        <p:spPr>
          <a:xfrm>
            <a:off x="1216593" y="1154811"/>
            <a:ext cx="6478500" cy="2675100"/>
          </a:xfrm>
          <a:prstGeom prst="rect">
            <a:avLst/>
          </a:prstGeom>
          <a:noFill/>
          <a:ln>
            <a:noFill/>
          </a:ln>
          <a:effectLst>
            <a:outerShdw blurRad="57150" rotWithShape="0" algn="bl" dir="5400000" dist="19050">
              <a:srgbClr val="000000">
                <a:alpha val="58999"/>
              </a:srgbClr>
            </a:outerShdw>
          </a:effectLst>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b="1" lang="en" sz="7900">
                <a:solidFill>
                  <a:schemeClr val="lt1"/>
                </a:solidFill>
                <a:latin typeface="Archivo Black"/>
                <a:ea typeface="Archivo Black"/>
                <a:cs typeface="Archivo Black"/>
                <a:sym typeface="Archivo Black"/>
              </a:rPr>
              <a:t>Show Case</a:t>
            </a:r>
            <a:endParaRPr b="1" sz="7900">
              <a:solidFill>
                <a:schemeClr val="lt1"/>
              </a:solidFill>
              <a:latin typeface="Archivo Black"/>
              <a:ea typeface="Archivo Black"/>
              <a:cs typeface="Archivo Black"/>
              <a:sym typeface="Archivo Black"/>
            </a:endParaRPr>
          </a:p>
          <a:p>
            <a:pPr indent="0" lvl="0" marL="0" marR="0" rtl="0" algn="ctr">
              <a:lnSpc>
                <a:spcPct val="120001"/>
              </a:lnSpc>
              <a:spcBef>
                <a:spcPts val="0"/>
              </a:spcBef>
              <a:spcAft>
                <a:spcPts val="0"/>
              </a:spcAft>
              <a:buNone/>
            </a:pPr>
            <a:r>
              <a:rPr b="1" lang="en" sz="7900">
                <a:solidFill>
                  <a:schemeClr val="lt1"/>
                </a:solidFill>
                <a:latin typeface="Archivo Black"/>
                <a:ea typeface="Archivo Black"/>
                <a:cs typeface="Archivo Black"/>
                <a:sym typeface="Archivo Black"/>
              </a:rPr>
              <a:t>Time!!!</a:t>
            </a:r>
            <a:endParaRPr b="1" sz="7900">
              <a:solidFill>
                <a:schemeClr val="lt1"/>
              </a:solidFill>
              <a:latin typeface="Archivo Black"/>
              <a:ea typeface="Archivo Black"/>
              <a:cs typeface="Archivo Black"/>
              <a:sym typeface="Archivo Black"/>
            </a:endParaRPr>
          </a:p>
        </p:txBody>
      </p:sp>
      <p:pic>
        <p:nvPicPr>
          <p:cNvPr id="1082" name="Google Shape;1082;p98"/>
          <p:cNvPicPr preferRelativeResize="0"/>
          <p:nvPr/>
        </p:nvPicPr>
        <p:blipFill>
          <a:blip r:embed="rId4">
            <a:alphaModFix/>
          </a:blip>
          <a:stretch>
            <a:fillRect/>
          </a:stretch>
        </p:blipFill>
        <p:spPr>
          <a:xfrm>
            <a:off x="2450825" y="3761763"/>
            <a:ext cx="4010025" cy="8667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pic>
        <p:nvPicPr>
          <p:cNvPr id="1087" name="Google Shape;1087;p99"/>
          <p:cNvPicPr preferRelativeResize="0"/>
          <p:nvPr/>
        </p:nvPicPr>
        <p:blipFill>
          <a:blip r:embed="rId3">
            <a:alphaModFix/>
          </a:blip>
          <a:stretch>
            <a:fillRect/>
          </a:stretch>
        </p:blipFill>
        <p:spPr>
          <a:xfrm>
            <a:off x="0" y="0"/>
            <a:ext cx="9144003" cy="5143501"/>
          </a:xfrm>
          <a:prstGeom prst="rect">
            <a:avLst/>
          </a:prstGeom>
          <a:noFill/>
          <a:ln>
            <a:noFill/>
          </a:ln>
        </p:spPr>
      </p:pic>
      <p:sp>
        <p:nvSpPr>
          <p:cNvPr id="1088" name="Google Shape;1088;p99"/>
          <p:cNvSpPr txBox="1"/>
          <p:nvPr/>
        </p:nvSpPr>
        <p:spPr>
          <a:xfrm>
            <a:off x="3257545" y="1422146"/>
            <a:ext cx="2520600" cy="246300"/>
          </a:xfrm>
          <a:prstGeom prst="rect">
            <a:avLst/>
          </a:prstGeom>
          <a:noFill/>
          <a:ln>
            <a:noFill/>
          </a:ln>
        </p:spPr>
        <p:txBody>
          <a:bodyPr anchorCtr="0" anchor="t" bIns="0" lIns="0" spcFirstLastPara="1" rIns="0" wrap="square" tIns="0">
            <a:spAutoFit/>
          </a:bodyPr>
          <a:lstStyle/>
          <a:p>
            <a:pPr indent="0" lvl="1" marL="0" marR="0" rtl="0" algn="ctr">
              <a:lnSpc>
                <a:spcPct val="122010"/>
              </a:lnSpc>
              <a:spcBef>
                <a:spcPts val="0"/>
              </a:spcBef>
              <a:spcAft>
                <a:spcPts val="0"/>
              </a:spcAft>
              <a:buNone/>
            </a:pPr>
            <a:r>
              <a:rPr lang="en" sz="1600">
                <a:solidFill>
                  <a:srgbClr val="FFFFFF"/>
                </a:solidFill>
                <a:latin typeface="Darker Grotesque"/>
                <a:ea typeface="Darker Grotesque"/>
                <a:cs typeface="Darker Grotesque"/>
                <a:sym typeface="Darker Grotesque"/>
              </a:rPr>
              <a:t>Yohan,</a:t>
            </a:r>
            <a:endParaRPr sz="1200"/>
          </a:p>
        </p:txBody>
      </p:sp>
      <p:sp>
        <p:nvSpPr>
          <p:cNvPr id="1089" name="Google Shape;1089;p99"/>
          <p:cNvSpPr txBox="1"/>
          <p:nvPr/>
        </p:nvSpPr>
        <p:spPr>
          <a:xfrm>
            <a:off x="3554366" y="4128712"/>
            <a:ext cx="2035200" cy="847200"/>
          </a:xfrm>
          <a:prstGeom prst="rect">
            <a:avLst/>
          </a:prstGeom>
          <a:noFill/>
          <a:ln>
            <a:noFill/>
          </a:ln>
        </p:spPr>
        <p:txBody>
          <a:bodyPr anchorCtr="0" anchor="t" bIns="0" lIns="0" spcFirstLastPara="1" rIns="0" wrap="square" tIns="0">
            <a:spAutoFit/>
          </a:bodyPr>
          <a:lstStyle/>
          <a:p>
            <a:pPr indent="0" lvl="1" marL="0" marR="0" rtl="0" algn="ctr">
              <a:lnSpc>
                <a:spcPct val="122006"/>
              </a:lnSpc>
              <a:spcBef>
                <a:spcPts val="0"/>
              </a:spcBef>
              <a:spcAft>
                <a:spcPts val="0"/>
              </a:spcAft>
              <a:buNone/>
            </a:pPr>
            <a:r>
              <a:rPr b="1" i="1" lang="en" sz="1600">
                <a:solidFill>
                  <a:srgbClr val="EC1A83"/>
                </a:solidFill>
                <a:latin typeface="Darker Grotesque"/>
                <a:ea typeface="Darker Grotesque"/>
                <a:cs typeface="Darker Grotesque"/>
                <a:sym typeface="Darker Grotesque"/>
              </a:rPr>
              <a:t>Was very fun project guys!</a:t>
            </a:r>
            <a:endParaRPr b="1" i="1" sz="1600">
              <a:solidFill>
                <a:srgbClr val="EC1A83"/>
              </a:solidFill>
              <a:latin typeface="Darker Grotesque"/>
              <a:ea typeface="Darker Grotesque"/>
              <a:cs typeface="Darker Grotesque"/>
              <a:sym typeface="Darker Grotesque"/>
            </a:endParaRPr>
          </a:p>
          <a:p>
            <a:pPr indent="0" lvl="1" marL="0" marR="0" rtl="0" algn="ctr">
              <a:lnSpc>
                <a:spcPct val="122006"/>
              </a:lnSpc>
              <a:spcBef>
                <a:spcPts val="0"/>
              </a:spcBef>
              <a:spcAft>
                <a:spcPts val="0"/>
              </a:spcAft>
              <a:buNone/>
            </a:pPr>
            <a:r>
              <a:rPr b="1" i="1" lang="en" sz="1600">
                <a:solidFill>
                  <a:srgbClr val="EC1A83"/>
                </a:solidFill>
                <a:latin typeface="Darker Grotesque"/>
                <a:ea typeface="Darker Grotesque"/>
                <a:cs typeface="Darker Grotesque"/>
                <a:sym typeface="Darker Grotesque"/>
              </a:rPr>
              <a:t>-Yohan-</a:t>
            </a:r>
            <a:endParaRPr b="1" i="1" sz="1600">
              <a:solidFill>
                <a:srgbClr val="EC1A83"/>
              </a:solidFill>
              <a:latin typeface="Darker Grotesque"/>
              <a:ea typeface="Darker Grotesque"/>
              <a:cs typeface="Darker Grotesque"/>
              <a:sym typeface="Darker Grotesque"/>
            </a:endParaRPr>
          </a:p>
        </p:txBody>
      </p:sp>
      <p:sp>
        <p:nvSpPr>
          <p:cNvPr id="1090" name="Google Shape;1090;p99"/>
          <p:cNvSpPr txBox="1"/>
          <p:nvPr/>
        </p:nvSpPr>
        <p:spPr>
          <a:xfrm>
            <a:off x="2104925" y="3509959"/>
            <a:ext cx="4934100" cy="231000"/>
          </a:xfrm>
          <a:prstGeom prst="rect">
            <a:avLst/>
          </a:prstGeom>
          <a:noFill/>
          <a:ln>
            <a:noFill/>
          </a:ln>
        </p:spPr>
        <p:txBody>
          <a:bodyPr anchorCtr="0" anchor="t" bIns="0" lIns="0" spcFirstLastPara="1" rIns="0" wrap="square" tIns="0">
            <a:spAutoFit/>
          </a:bodyPr>
          <a:lstStyle/>
          <a:p>
            <a:pPr indent="0" lvl="1" marL="0" marR="0" rtl="0" algn="ctr">
              <a:lnSpc>
                <a:spcPct val="122000"/>
              </a:lnSpc>
              <a:spcBef>
                <a:spcPts val="0"/>
              </a:spcBef>
              <a:spcAft>
                <a:spcPts val="0"/>
              </a:spcAft>
              <a:buNone/>
            </a:pPr>
            <a:r>
              <a:rPr lang="en" sz="1500">
                <a:solidFill>
                  <a:srgbClr val="FFFFFF"/>
                </a:solidFill>
                <a:latin typeface="Darker Grotesque"/>
                <a:ea typeface="Darker Grotesque"/>
                <a:cs typeface="Darker Grotesque"/>
                <a:sym typeface="Darker Grotesque"/>
              </a:rPr>
              <a:t>Everyone who watched our slide show!!</a:t>
            </a:r>
            <a:endParaRPr sz="1200"/>
          </a:p>
        </p:txBody>
      </p:sp>
      <p:sp>
        <p:nvSpPr>
          <p:cNvPr id="1091" name="Google Shape;1091;p99"/>
          <p:cNvSpPr txBox="1"/>
          <p:nvPr/>
        </p:nvSpPr>
        <p:spPr>
          <a:xfrm>
            <a:off x="2734987" y="851657"/>
            <a:ext cx="3674100" cy="446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 sz="2900" u="none" strike="noStrike">
                <a:solidFill>
                  <a:srgbClr val="FFFFFF"/>
                </a:solidFill>
                <a:latin typeface="Archivo Black"/>
                <a:ea typeface="Archivo Black"/>
                <a:cs typeface="Archivo Black"/>
                <a:sym typeface="Archivo Black"/>
              </a:rPr>
              <a:t>CREDITS</a:t>
            </a:r>
            <a:endParaRPr sz="700"/>
          </a:p>
        </p:txBody>
      </p:sp>
      <p:sp>
        <p:nvSpPr>
          <p:cNvPr id="1092" name="Google Shape;1092;p99"/>
          <p:cNvSpPr txBox="1"/>
          <p:nvPr/>
        </p:nvSpPr>
        <p:spPr>
          <a:xfrm>
            <a:off x="3055014" y="3136368"/>
            <a:ext cx="3033900" cy="369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 sz="2400">
                <a:solidFill>
                  <a:srgbClr val="FFFFFF"/>
                </a:solidFill>
                <a:latin typeface="Darker Grotesque"/>
                <a:ea typeface="Darker Grotesque"/>
                <a:cs typeface="Darker Grotesque"/>
                <a:sym typeface="Darker Grotesque"/>
              </a:rPr>
              <a:t>Special Thanks to</a:t>
            </a:r>
            <a:endParaRPr sz="700"/>
          </a:p>
        </p:txBody>
      </p:sp>
      <p:pic>
        <p:nvPicPr>
          <p:cNvPr id="1093" name="Google Shape;1093;p99"/>
          <p:cNvPicPr preferRelativeResize="0"/>
          <p:nvPr/>
        </p:nvPicPr>
        <p:blipFill>
          <a:blip r:embed="rId4">
            <a:alphaModFix/>
          </a:blip>
          <a:stretch>
            <a:fillRect/>
          </a:stretch>
        </p:blipFill>
        <p:spPr>
          <a:xfrm>
            <a:off x="3298713" y="1298043"/>
            <a:ext cx="2546619" cy="1747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79"/>
          <p:cNvSpPr txBox="1"/>
          <p:nvPr>
            <p:ph type="ctrTitle"/>
          </p:nvPr>
        </p:nvSpPr>
        <p:spPr>
          <a:xfrm>
            <a:off x="1351100" y="771900"/>
            <a:ext cx="58326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a:p>
            <a:pPr indent="0" lvl="0" marL="0" rtl="0" algn="l">
              <a:spcBef>
                <a:spcPts val="0"/>
              </a:spcBef>
              <a:spcAft>
                <a:spcPts val="0"/>
              </a:spcAft>
              <a:buNone/>
            </a:pPr>
            <a:r>
              <a:rPr lang="en"/>
              <a:t>Descriptions</a:t>
            </a:r>
            <a:endParaRPr/>
          </a:p>
        </p:txBody>
      </p:sp>
      <p:sp>
        <p:nvSpPr>
          <p:cNvPr id="884" name="Google Shape;884;p79"/>
          <p:cNvSpPr txBox="1"/>
          <p:nvPr>
            <p:ph idx="1" type="subTitle"/>
          </p:nvPr>
        </p:nvSpPr>
        <p:spPr>
          <a:xfrm>
            <a:off x="1351100" y="3324001"/>
            <a:ext cx="58326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dk1"/>
                </a:highlight>
              </a:rPr>
              <a:t>Let’s start with looking at our features!</a:t>
            </a:r>
            <a:endParaRPr>
              <a:highlight>
                <a:schemeClr val="dk1"/>
              </a:highlight>
            </a:endParaRPr>
          </a:p>
        </p:txBody>
      </p:sp>
      <p:sp>
        <p:nvSpPr>
          <p:cNvPr id="885" name="Google Shape;885;p79"/>
          <p:cNvSpPr txBox="1"/>
          <p:nvPr>
            <p:ph idx="12" type="sldNum"/>
          </p:nvPr>
        </p:nvSpPr>
        <p:spPr>
          <a:xfrm>
            <a:off x="8536449"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80"/>
          <p:cNvSpPr txBox="1"/>
          <p:nvPr>
            <p:ph type="title"/>
          </p:nvPr>
        </p:nvSpPr>
        <p:spPr>
          <a:xfrm>
            <a:off x="1101500" y="1048150"/>
            <a:ext cx="1836300" cy="190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Login base features</a:t>
            </a:r>
            <a:endParaRPr/>
          </a:p>
        </p:txBody>
      </p:sp>
      <p:sp>
        <p:nvSpPr>
          <p:cNvPr id="891" name="Google Shape;891;p80"/>
          <p:cNvSpPr txBox="1"/>
          <p:nvPr>
            <p:ph idx="1" type="body"/>
          </p:nvPr>
        </p:nvSpPr>
        <p:spPr>
          <a:xfrm>
            <a:off x="4112850" y="599950"/>
            <a:ext cx="4016100" cy="35757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368300" lvl="0" marL="457200" rtl="0" algn="l">
              <a:spcBef>
                <a:spcPts val="600"/>
              </a:spcBef>
              <a:spcAft>
                <a:spcPts val="0"/>
              </a:spcAft>
              <a:buSzPts val="2200"/>
              <a:buChar char="▫"/>
            </a:pPr>
            <a:r>
              <a:rPr lang="en"/>
              <a:t>Not logged in</a:t>
            </a:r>
            <a:endParaRPr/>
          </a:p>
          <a:p>
            <a:pPr indent="-368300" lvl="1" marL="914400" rtl="0" algn="l">
              <a:spcBef>
                <a:spcPts val="0"/>
              </a:spcBef>
              <a:spcAft>
                <a:spcPts val="0"/>
              </a:spcAft>
              <a:buSzPts val="2200"/>
              <a:buChar char="◦"/>
            </a:pPr>
            <a:r>
              <a:rPr lang="en"/>
              <a:t>View homepage</a:t>
            </a:r>
            <a:endParaRPr/>
          </a:p>
          <a:p>
            <a:pPr indent="-368300" lvl="1" marL="914400" rtl="0" algn="l">
              <a:spcBef>
                <a:spcPts val="0"/>
              </a:spcBef>
              <a:spcAft>
                <a:spcPts val="0"/>
              </a:spcAft>
              <a:buSzPts val="2200"/>
              <a:buChar char="◦"/>
            </a:pPr>
            <a:r>
              <a:rPr lang="en"/>
              <a:t>Search for recipes</a:t>
            </a:r>
            <a:endParaRPr/>
          </a:p>
          <a:p>
            <a:pPr indent="-368300" lvl="1" marL="914400" rtl="0" algn="l">
              <a:spcBef>
                <a:spcPts val="0"/>
              </a:spcBef>
              <a:spcAft>
                <a:spcPts val="0"/>
              </a:spcAft>
              <a:buSzPts val="2200"/>
              <a:buChar char="◦"/>
            </a:pPr>
            <a:r>
              <a:rPr lang="en"/>
              <a:t>View recipes</a:t>
            </a:r>
            <a:endParaRPr/>
          </a:p>
          <a:p>
            <a:pPr indent="-368300" lvl="0" marL="457200" rtl="0" algn="l">
              <a:spcBef>
                <a:spcPts val="0"/>
              </a:spcBef>
              <a:spcAft>
                <a:spcPts val="0"/>
              </a:spcAft>
              <a:buSzPts val="2200"/>
              <a:buChar char="▫"/>
            </a:pPr>
            <a:r>
              <a:rPr lang="en"/>
              <a:t>Logged in</a:t>
            </a:r>
            <a:endParaRPr/>
          </a:p>
          <a:p>
            <a:pPr indent="-368300" lvl="1" marL="914400" rtl="0" algn="l">
              <a:spcBef>
                <a:spcPts val="0"/>
              </a:spcBef>
              <a:spcAft>
                <a:spcPts val="0"/>
              </a:spcAft>
              <a:buSzPts val="2200"/>
              <a:buChar char="◦"/>
            </a:pPr>
            <a:r>
              <a:rPr lang="en"/>
              <a:t>View </a:t>
            </a:r>
            <a:r>
              <a:rPr lang="en"/>
              <a:t>profile page</a:t>
            </a:r>
            <a:endParaRPr/>
          </a:p>
          <a:p>
            <a:pPr indent="-368300" lvl="1" marL="914400" rtl="0" algn="l">
              <a:spcBef>
                <a:spcPts val="0"/>
              </a:spcBef>
              <a:spcAft>
                <a:spcPts val="0"/>
              </a:spcAft>
              <a:buSzPts val="2200"/>
              <a:buChar char="◦"/>
            </a:pPr>
            <a:r>
              <a:rPr lang="en"/>
              <a:t>Add recipes</a:t>
            </a:r>
            <a:endParaRPr/>
          </a:p>
          <a:p>
            <a:pPr indent="-368300" lvl="1" marL="914400" rtl="0" algn="l">
              <a:spcBef>
                <a:spcPts val="0"/>
              </a:spcBef>
              <a:spcAft>
                <a:spcPts val="0"/>
              </a:spcAft>
              <a:buSzPts val="2200"/>
              <a:buChar char="◦"/>
            </a:pPr>
            <a:r>
              <a:rPr lang="en"/>
              <a:t>View cookbook</a:t>
            </a:r>
            <a:endParaRPr/>
          </a:p>
          <a:p>
            <a:pPr indent="-368300" lvl="1" marL="914400" rtl="0" algn="l">
              <a:spcBef>
                <a:spcPts val="0"/>
              </a:spcBef>
              <a:spcAft>
                <a:spcPts val="0"/>
              </a:spcAft>
              <a:buSzPts val="2200"/>
              <a:buChar char="◦"/>
            </a:pPr>
            <a:r>
              <a:rPr lang="en"/>
              <a:t>View liked recipes</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892" name="Google Shape;892;p80"/>
          <p:cNvSpPr txBox="1"/>
          <p:nvPr>
            <p:ph idx="12" type="sldNum"/>
          </p:nvPr>
        </p:nvSpPr>
        <p:spPr>
          <a:xfrm>
            <a:off x="8536449"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81"/>
          <p:cNvSpPr txBox="1"/>
          <p:nvPr>
            <p:ph idx="1" type="body"/>
          </p:nvPr>
        </p:nvSpPr>
        <p:spPr>
          <a:xfrm>
            <a:off x="3604900" y="992250"/>
            <a:ext cx="2466600" cy="39330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600"/>
              </a:spcBef>
              <a:spcAft>
                <a:spcPts val="0"/>
              </a:spcAft>
              <a:buNone/>
            </a:pPr>
            <a:r>
              <a:rPr b="1" lang="en"/>
              <a:t>Viewing homepage</a:t>
            </a:r>
            <a:endParaRPr b="1"/>
          </a:p>
          <a:p>
            <a:pPr indent="0" lvl="0" marL="0" rtl="0" algn="l">
              <a:spcBef>
                <a:spcPts val="600"/>
              </a:spcBef>
              <a:spcAft>
                <a:spcPts val="0"/>
              </a:spcAft>
              <a:buNone/>
            </a:pPr>
            <a:r>
              <a:rPr b="1" lang="en" sz="1600"/>
              <a:t>Access</a:t>
            </a:r>
            <a:endParaRPr b="1" sz="1600"/>
          </a:p>
          <a:p>
            <a:pPr indent="-330200" lvl="0" marL="457200" rtl="0" algn="l">
              <a:spcBef>
                <a:spcPts val="600"/>
              </a:spcBef>
              <a:spcAft>
                <a:spcPts val="0"/>
              </a:spcAft>
              <a:buSzPts val="1600"/>
              <a:buChar char="▫"/>
            </a:pPr>
            <a:r>
              <a:rPr lang="en" sz="1600"/>
              <a:t>User lands on this page when first visiting the website.</a:t>
            </a:r>
            <a:endParaRPr sz="1600"/>
          </a:p>
          <a:p>
            <a:pPr indent="-330200" lvl="0" marL="457200" rtl="0" algn="l">
              <a:spcBef>
                <a:spcPts val="0"/>
              </a:spcBef>
              <a:spcAft>
                <a:spcPts val="0"/>
              </a:spcAft>
              <a:buSzPts val="1600"/>
              <a:buChar char="▫"/>
            </a:pPr>
            <a:r>
              <a:rPr lang="en" sz="1600"/>
              <a:t>Provides intuitive access for users.</a:t>
            </a:r>
            <a:endParaRPr sz="1600"/>
          </a:p>
          <a:p>
            <a:pPr indent="0" lvl="0" marL="0" rtl="0" algn="l">
              <a:spcBef>
                <a:spcPts val="600"/>
              </a:spcBef>
              <a:spcAft>
                <a:spcPts val="0"/>
              </a:spcAft>
              <a:buNone/>
            </a:pPr>
            <a:r>
              <a:rPr b="1" lang="en" sz="1600"/>
              <a:t>Purpose</a:t>
            </a:r>
            <a:endParaRPr b="1" sz="1600"/>
          </a:p>
          <a:p>
            <a:pPr indent="-330200" lvl="0" marL="457200" rtl="0" algn="l">
              <a:spcBef>
                <a:spcPts val="600"/>
              </a:spcBef>
              <a:spcAft>
                <a:spcPts val="0"/>
              </a:spcAft>
              <a:buSzPts val="1600"/>
              <a:buChar char="▫"/>
            </a:pPr>
            <a:r>
              <a:rPr lang="en" sz="1600"/>
              <a:t>Allows users to browse recipes without using the search bar</a:t>
            </a:r>
            <a:endParaRPr sz="1600"/>
          </a:p>
        </p:txBody>
      </p:sp>
      <p:sp>
        <p:nvSpPr>
          <p:cNvPr id="898" name="Google Shape;898;p81"/>
          <p:cNvSpPr txBox="1"/>
          <p:nvPr>
            <p:ph type="title"/>
          </p:nvPr>
        </p:nvSpPr>
        <p:spPr>
          <a:xfrm>
            <a:off x="1101500" y="1048150"/>
            <a:ext cx="1836300" cy="190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Login Required Features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99" name="Google Shape;899;p81"/>
          <p:cNvSpPr txBox="1"/>
          <p:nvPr>
            <p:ph idx="2" type="body"/>
          </p:nvPr>
        </p:nvSpPr>
        <p:spPr>
          <a:xfrm>
            <a:off x="6220100" y="992250"/>
            <a:ext cx="2466600" cy="39330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600"/>
              </a:spcBef>
              <a:spcAft>
                <a:spcPts val="0"/>
              </a:spcAft>
              <a:buNone/>
            </a:pPr>
            <a:r>
              <a:rPr b="1" lang="en"/>
              <a:t>Searching</a:t>
            </a:r>
            <a:endParaRPr b="1"/>
          </a:p>
          <a:p>
            <a:pPr indent="0" lvl="0" marL="0" rtl="0" algn="l">
              <a:spcBef>
                <a:spcPts val="600"/>
              </a:spcBef>
              <a:spcAft>
                <a:spcPts val="0"/>
              </a:spcAft>
              <a:buNone/>
            </a:pPr>
            <a:r>
              <a:rPr b="1" lang="en" sz="1600"/>
              <a:t>Access</a:t>
            </a:r>
            <a:endParaRPr b="1" sz="1600"/>
          </a:p>
          <a:p>
            <a:pPr indent="-330200" lvl="0" marL="457200" rtl="0" algn="l">
              <a:spcBef>
                <a:spcPts val="600"/>
              </a:spcBef>
              <a:spcAft>
                <a:spcPts val="0"/>
              </a:spcAft>
              <a:buSzPts val="1600"/>
              <a:buChar char="▫"/>
            </a:pPr>
            <a:r>
              <a:rPr lang="en" sz="1600"/>
              <a:t>Using the navbar on top</a:t>
            </a:r>
            <a:endParaRPr sz="1600"/>
          </a:p>
          <a:p>
            <a:pPr indent="-330200" lvl="0" marL="457200" rtl="0" algn="l">
              <a:spcBef>
                <a:spcPts val="0"/>
              </a:spcBef>
              <a:spcAft>
                <a:spcPts val="0"/>
              </a:spcAft>
              <a:buSzPts val="1600"/>
              <a:buChar char="▫"/>
            </a:pPr>
            <a:r>
              <a:rPr lang="en" sz="1600"/>
              <a:t>Provides intuitive access for users.</a:t>
            </a:r>
            <a:endParaRPr sz="1600"/>
          </a:p>
          <a:p>
            <a:pPr indent="0" lvl="0" marL="0" rtl="0" algn="l">
              <a:spcBef>
                <a:spcPts val="600"/>
              </a:spcBef>
              <a:spcAft>
                <a:spcPts val="0"/>
              </a:spcAft>
              <a:buNone/>
            </a:pPr>
            <a:r>
              <a:t/>
            </a:r>
            <a:endParaRPr b="1" sz="1600"/>
          </a:p>
          <a:p>
            <a:pPr indent="0" lvl="0" marL="0" rtl="0" algn="l">
              <a:spcBef>
                <a:spcPts val="600"/>
              </a:spcBef>
              <a:spcAft>
                <a:spcPts val="0"/>
              </a:spcAft>
              <a:buNone/>
            </a:pPr>
            <a:r>
              <a:rPr b="1" lang="en" sz="1600"/>
              <a:t>Purpose</a:t>
            </a:r>
            <a:endParaRPr b="1" sz="1600"/>
          </a:p>
          <a:p>
            <a:pPr indent="-330200" lvl="0" marL="457200" rtl="0" algn="l">
              <a:spcBef>
                <a:spcPts val="600"/>
              </a:spcBef>
              <a:spcAft>
                <a:spcPts val="0"/>
              </a:spcAft>
              <a:buSzPts val="1600"/>
              <a:buChar char="▫"/>
            </a:pPr>
            <a:r>
              <a:rPr lang="en" sz="1600"/>
              <a:t>Allows users to search specific keywords or recipes to find what they want</a:t>
            </a:r>
            <a:endParaRPr sz="1600"/>
          </a:p>
        </p:txBody>
      </p:sp>
      <p:sp>
        <p:nvSpPr>
          <p:cNvPr id="900" name="Google Shape;900;p81"/>
          <p:cNvSpPr txBox="1"/>
          <p:nvPr>
            <p:ph idx="12" type="sldNum"/>
          </p:nvPr>
        </p:nvSpPr>
        <p:spPr>
          <a:xfrm>
            <a:off x="8536449"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82"/>
          <p:cNvSpPr txBox="1"/>
          <p:nvPr>
            <p:ph type="title"/>
          </p:nvPr>
        </p:nvSpPr>
        <p:spPr>
          <a:xfrm>
            <a:off x="1101500" y="1048150"/>
            <a:ext cx="1836300" cy="190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 Login Required Features</a:t>
            </a:r>
            <a:endParaRPr/>
          </a:p>
        </p:txBody>
      </p:sp>
      <p:sp>
        <p:nvSpPr>
          <p:cNvPr id="906" name="Google Shape;906;p82"/>
          <p:cNvSpPr txBox="1"/>
          <p:nvPr>
            <p:ph idx="12" type="sldNum"/>
          </p:nvPr>
        </p:nvSpPr>
        <p:spPr>
          <a:xfrm>
            <a:off x="8536449"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07" name="Google Shape;907;p82"/>
          <p:cNvPicPr preferRelativeResize="0"/>
          <p:nvPr/>
        </p:nvPicPr>
        <p:blipFill>
          <a:blip r:embed="rId3">
            <a:alphaModFix/>
          </a:blip>
          <a:stretch>
            <a:fillRect/>
          </a:stretch>
        </p:blipFill>
        <p:spPr>
          <a:xfrm>
            <a:off x="3248450" y="606725"/>
            <a:ext cx="5594026" cy="340551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83"/>
          <p:cNvSpPr txBox="1"/>
          <p:nvPr>
            <p:ph idx="1" type="body"/>
          </p:nvPr>
        </p:nvSpPr>
        <p:spPr>
          <a:xfrm>
            <a:off x="3604900" y="992250"/>
            <a:ext cx="2466600" cy="39330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600"/>
              </a:spcBef>
              <a:spcAft>
                <a:spcPts val="0"/>
              </a:spcAft>
              <a:buNone/>
            </a:pPr>
            <a:r>
              <a:rPr b="1" lang="en"/>
              <a:t>Viewing profile page</a:t>
            </a:r>
            <a:endParaRPr b="1"/>
          </a:p>
          <a:p>
            <a:pPr indent="0" lvl="0" marL="0" rtl="0" algn="l">
              <a:spcBef>
                <a:spcPts val="600"/>
              </a:spcBef>
              <a:spcAft>
                <a:spcPts val="0"/>
              </a:spcAft>
              <a:buNone/>
            </a:pPr>
            <a:r>
              <a:rPr b="1" lang="en" sz="1600"/>
              <a:t>Access</a:t>
            </a:r>
            <a:endParaRPr b="1" sz="1600"/>
          </a:p>
          <a:p>
            <a:pPr indent="-330200" lvl="0" marL="457200" rtl="0" algn="l">
              <a:spcBef>
                <a:spcPts val="600"/>
              </a:spcBef>
              <a:spcAft>
                <a:spcPts val="0"/>
              </a:spcAft>
              <a:buSzPts val="1600"/>
              <a:buChar char="▫"/>
            </a:pPr>
            <a:r>
              <a:rPr lang="en" sz="1600"/>
              <a:t>Click the profile icon in navbar</a:t>
            </a:r>
            <a:endParaRPr sz="1600"/>
          </a:p>
          <a:p>
            <a:pPr indent="-330200" lvl="0" marL="457200" rtl="0" algn="l">
              <a:spcBef>
                <a:spcPts val="0"/>
              </a:spcBef>
              <a:spcAft>
                <a:spcPts val="0"/>
              </a:spcAft>
              <a:buSzPts val="1600"/>
              <a:buChar char="▫"/>
            </a:pPr>
            <a:r>
              <a:rPr lang="en" sz="1600"/>
              <a:t>Provides intuitive access for users.</a:t>
            </a:r>
            <a:endParaRPr sz="1600"/>
          </a:p>
          <a:p>
            <a:pPr indent="0" lvl="0" marL="0" rtl="0" algn="l">
              <a:spcBef>
                <a:spcPts val="600"/>
              </a:spcBef>
              <a:spcAft>
                <a:spcPts val="0"/>
              </a:spcAft>
              <a:buNone/>
            </a:pPr>
            <a:r>
              <a:rPr b="1" lang="en" sz="1600"/>
              <a:t>Purpose</a:t>
            </a:r>
            <a:endParaRPr b="1" sz="1600"/>
          </a:p>
          <a:p>
            <a:pPr indent="-330200" lvl="0" marL="457200" rtl="0" algn="l">
              <a:spcBef>
                <a:spcPts val="600"/>
              </a:spcBef>
              <a:spcAft>
                <a:spcPts val="0"/>
              </a:spcAft>
              <a:buSzPts val="1600"/>
              <a:buChar char="▫"/>
            </a:pPr>
            <a:r>
              <a:rPr lang="en" sz="1600"/>
              <a:t>Allows users to view and edit liked recipes and cookbooks.</a:t>
            </a:r>
            <a:endParaRPr sz="1600"/>
          </a:p>
        </p:txBody>
      </p:sp>
      <p:sp>
        <p:nvSpPr>
          <p:cNvPr id="913" name="Google Shape;913;p83"/>
          <p:cNvSpPr txBox="1"/>
          <p:nvPr>
            <p:ph type="title"/>
          </p:nvPr>
        </p:nvSpPr>
        <p:spPr>
          <a:xfrm>
            <a:off x="1101500" y="1048150"/>
            <a:ext cx="1836300" cy="190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Login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Required Features</a:t>
            </a:r>
            <a:endParaRPr/>
          </a:p>
        </p:txBody>
      </p:sp>
      <p:sp>
        <p:nvSpPr>
          <p:cNvPr id="914" name="Google Shape;914;p83"/>
          <p:cNvSpPr txBox="1"/>
          <p:nvPr>
            <p:ph idx="2" type="body"/>
          </p:nvPr>
        </p:nvSpPr>
        <p:spPr>
          <a:xfrm>
            <a:off x="6220100" y="992250"/>
            <a:ext cx="2466600" cy="39330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600"/>
              </a:spcBef>
              <a:spcAft>
                <a:spcPts val="0"/>
              </a:spcAft>
              <a:buNone/>
            </a:pPr>
            <a:r>
              <a:rPr b="1" lang="en"/>
              <a:t>Access liked recipes</a:t>
            </a:r>
            <a:endParaRPr b="1"/>
          </a:p>
          <a:p>
            <a:pPr indent="0" lvl="0" marL="0" rtl="0" algn="l">
              <a:spcBef>
                <a:spcPts val="600"/>
              </a:spcBef>
              <a:spcAft>
                <a:spcPts val="0"/>
              </a:spcAft>
              <a:buNone/>
            </a:pPr>
            <a:r>
              <a:rPr b="1" lang="en" sz="1600"/>
              <a:t>Access</a:t>
            </a:r>
            <a:endParaRPr b="1" sz="1600"/>
          </a:p>
          <a:p>
            <a:pPr indent="-330200" lvl="0" marL="457200" rtl="0" algn="l">
              <a:spcBef>
                <a:spcPts val="600"/>
              </a:spcBef>
              <a:spcAft>
                <a:spcPts val="0"/>
              </a:spcAft>
              <a:buSzPts val="1600"/>
              <a:buChar char="▫"/>
            </a:pPr>
            <a:r>
              <a:rPr lang="en" sz="1600"/>
              <a:t>Found on the profile page</a:t>
            </a:r>
            <a:endParaRPr sz="1600"/>
          </a:p>
          <a:p>
            <a:pPr indent="-330200" lvl="0" marL="457200" rtl="0" algn="l">
              <a:spcBef>
                <a:spcPts val="0"/>
              </a:spcBef>
              <a:spcAft>
                <a:spcPts val="0"/>
              </a:spcAft>
              <a:buSzPts val="1600"/>
              <a:buChar char="▫"/>
            </a:pPr>
            <a:r>
              <a:rPr lang="en" sz="1600"/>
              <a:t>Provides intuitive access for users.</a:t>
            </a:r>
            <a:endParaRPr sz="1600"/>
          </a:p>
          <a:p>
            <a:pPr indent="0" lvl="0" marL="0" rtl="0" algn="l">
              <a:spcBef>
                <a:spcPts val="600"/>
              </a:spcBef>
              <a:spcAft>
                <a:spcPts val="0"/>
              </a:spcAft>
              <a:buNone/>
            </a:pPr>
            <a:r>
              <a:t/>
            </a:r>
            <a:endParaRPr b="1" sz="1600"/>
          </a:p>
          <a:p>
            <a:pPr indent="0" lvl="0" marL="0" rtl="0" algn="l">
              <a:spcBef>
                <a:spcPts val="600"/>
              </a:spcBef>
              <a:spcAft>
                <a:spcPts val="0"/>
              </a:spcAft>
              <a:buNone/>
            </a:pPr>
            <a:r>
              <a:rPr b="1" lang="en" sz="1600"/>
              <a:t>Purpose</a:t>
            </a:r>
            <a:endParaRPr b="1" sz="1600"/>
          </a:p>
          <a:p>
            <a:pPr indent="-330200" lvl="0" marL="457200" rtl="0" algn="l">
              <a:spcBef>
                <a:spcPts val="600"/>
              </a:spcBef>
              <a:spcAft>
                <a:spcPts val="0"/>
              </a:spcAft>
              <a:buSzPts val="1600"/>
              <a:buChar char="▫"/>
            </a:pPr>
            <a:r>
              <a:rPr lang="en" sz="1600"/>
              <a:t>Allows users to store recipes they like</a:t>
            </a:r>
            <a:endParaRPr sz="1600"/>
          </a:p>
        </p:txBody>
      </p:sp>
      <p:sp>
        <p:nvSpPr>
          <p:cNvPr id="915" name="Google Shape;915;p83"/>
          <p:cNvSpPr txBox="1"/>
          <p:nvPr>
            <p:ph idx="12" type="sldNum"/>
          </p:nvPr>
        </p:nvSpPr>
        <p:spPr>
          <a:xfrm>
            <a:off x="8536449"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84"/>
          <p:cNvSpPr txBox="1"/>
          <p:nvPr>
            <p:ph idx="1" type="body"/>
          </p:nvPr>
        </p:nvSpPr>
        <p:spPr>
          <a:xfrm>
            <a:off x="3604900" y="992250"/>
            <a:ext cx="2466600" cy="39330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600"/>
              </a:spcBef>
              <a:spcAft>
                <a:spcPts val="0"/>
              </a:spcAft>
              <a:buNone/>
            </a:pPr>
            <a:r>
              <a:rPr b="1" lang="en"/>
              <a:t>Access </a:t>
            </a:r>
            <a:r>
              <a:rPr b="1" lang="en"/>
              <a:t>cookbook</a:t>
            </a:r>
            <a:endParaRPr b="1"/>
          </a:p>
          <a:p>
            <a:pPr indent="0" lvl="0" marL="0" rtl="0" algn="l">
              <a:spcBef>
                <a:spcPts val="600"/>
              </a:spcBef>
              <a:spcAft>
                <a:spcPts val="0"/>
              </a:spcAft>
              <a:buNone/>
            </a:pPr>
            <a:r>
              <a:rPr b="1" lang="en" sz="1600"/>
              <a:t>Access</a:t>
            </a:r>
            <a:endParaRPr b="1" sz="1600"/>
          </a:p>
          <a:p>
            <a:pPr indent="-330200" lvl="0" marL="457200" rtl="0" algn="l">
              <a:spcBef>
                <a:spcPts val="600"/>
              </a:spcBef>
              <a:spcAft>
                <a:spcPts val="0"/>
              </a:spcAft>
              <a:buSzPts val="1600"/>
              <a:buChar char="▫"/>
            </a:pPr>
            <a:r>
              <a:rPr lang="en" sz="1600"/>
              <a:t>Found on the profile page</a:t>
            </a:r>
            <a:endParaRPr sz="1600"/>
          </a:p>
          <a:p>
            <a:pPr indent="-330200" lvl="0" marL="457200" rtl="0" algn="l">
              <a:spcBef>
                <a:spcPts val="0"/>
              </a:spcBef>
              <a:spcAft>
                <a:spcPts val="0"/>
              </a:spcAft>
              <a:buSzPts val="1600"/>
              <a:buChar char="▫"/>
            </a:pPr>
            <a:r>
              <a:rPr lang="en" sz="1600">
                <a:solidFill>
                  <a:schemeClr val="dk1"/>
                </a:solidFill>
              </a:rPr>
              <a:t>Provides intuitive access for users.</a:t>
            </a:r>
            <a:endParaRPr sz="1600"/>
          </a:p>
          <a:p>
            <a:pPr indent="0" lvl="0" marL="0" rtl="0" algn="l">
              <a:spcBef>
                <a:spcPts val="600"/>
              </a:spcBef>
              <a:spcAft>
                <a:spcPts val="0"/>
              </a:spcAft>
              <a:buNone/>
            </a:pPr>
            <a:r>
              <a:rPr b="1" lang="en" sz="1600"/>
              <a:t>Purpose</a:t>
            </a:r>
            <a:endParaRPr b="1" sz="1600"/>
          </a:p>
          <a:p>
            <a:pPr indent="-330200" lvl="0" marL="457200" rtl="0" algn="l">
              <a:spcBef>
                <a:spcPts val="600"/>
              </a:spcBef>
              <a:spcAft>
                <a:spcPts val="0"/>
              </a:spcAft>
              <a:buSzPts val="1600"/>
              <a:buChar char="▫"/>
            </a:pPr>
            <a:r>
              <a:rPr lang="en" sz="1600"/>
              <a:t>Allows users to make their own cookbooks with different </a:t>
            </a:r>
            <a:r>
              <a:rPr lang="en" sz="1600"/>
              <a:t>available</a:t>
            </a:r>
            <a:r>
              <a:rPr lang="en" sz="1600"/>
              <a:t> recipes</a:t>
            </a:r>
            <a:endParaRPr sz="1600"/>
          </a:p>
        </p:txBody>
      </p:sp>
      <p:sp>
        <p:nvSpPr>
          <p:cNvPr id="921" name="Google Shape;921;p84"/>
          <p:cNvSpPr txBox="1"/>
          <p:nvPr>
            <p:ph type="title"/>
          </p:nvPr>
        </p:nvSpPr>
        <p:spPr>
          <a:xfrm>
            <a:off x="1101500" y="1048150"/>
            <a:ext cx="1836300" cy="190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Login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Required Features</a:t>
            </a:r>
            <a:endParaRPr>
              <a:solidFill>
                <a:schemeClr val="dk1"/>
              </a:solidFill>
            </a:endParaRPr>
          </a:p>
          <a:p>
            <a:pPr indent="0" lvl="0" marL="0" rtl="0" algn="l">
              <a:spcBef>
                <a:spcPts val="0"/>
              </a:spcBef>
              <a:spcAft>
                <a:spcPts val="0"/>
              </a:spcAft>
              <a:buNone/>
            </a:pPr>
            <a:r>
              <a:t/>
            </a:r>
            <a:endParaRPr/>
          </a:p>
        </p:txBody>
      </p:sp>
      <p:sp>
        <p:nvSpPr>
          <p:cNvPr id="922" name="Google Shape;922;p84"/>
          <p:cNvSpPr txBox="1"/>
          <p:nvPr>
            <p:ph idx="2" type="body"/>
          </p:nvPr>
        </p:nvSpPr>
        <p:spPr>
          <a:xfrm>
            <a:off x="6220100" y="992250"/>
            <a:ext cx="2466600" cy="39330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600"/>
              </a:spcBef>
              <a:spcAft>
                <a:spcPts val="0"/>
              </a:spcAft>
              <a:buNone/>
            </a:pPr>
            <a:r>
              <a:rPr b="1" lang="en"/>
              <a:t>Adding recipes</a:t>
            </a:r>
            <a:endParaRPr b="1"/>
          </a:p>
          <a:p>
            <a:pPr indent="0" lvl="0" marL="0" rtl="0" algn="l">
              <a:spcBef>
                <a:spcPts val="600"/>
              </a:spcBef>
              <a:spcAft>
                <a:spcPts val="0"/>
              </a:spcAft>
              <a:buNone/>
            </a:pPr>
            <a:r>
              <a:rPr b="1" lang="en" sz="1600"/>
              <a:t>Access</a:t>
            </a:r>
            <a:endParaRPr b="1" sz="1600"/>
          </a:p>
          <a:p>
            <a:pPr indent="-330200" lvl="0" marL="457200" rtl="0" algn="l">
              <a:spcBef>
                <a:spcPts val="600"/>
              </a:spcBef>
              <a:spcAft>
                <a:spcPts val="0"/>
              </a:spcAft>
              <a:buSzPts val="1600"/>
              <a:buChar char="▫"/>
            </a:pPr>
            <a:r>
              <a:rPr lang="en" sz="1600"/>
              <a:t>Plus button on navbar</a:t>
            </a:r>
            <a:endParaRPr sz="1600"/>
          </a:p>
          <a:p>
            <a:pPr indent="-330200" lvl="0" marL="457200" rtl="0" algn="l">
              <a:spcBef>
                <a:spcPts val="0"/>
              </a:spcBef>
              <a:spcAft>
                <a:spcPts val="0"/>
              </a:spcAft>
              <a:buSzPts val="1600"/>
              <a:buChar char="▫"/>
            </a:pPr>
            <a:r>
              <a:rPr lang="en" sz="1600">
                <a:solidFill>
                  <a:schemeClr val="dk1"/>
                </a:solidFill>
              </a:rPr>
              <a:t>Provides intuitive access for users.</a:t>
            </a:r>
            <a:endParaRPr sz="1600"/>
          </a:p>
          <a:p>
            <a:pPr indent="0" lvl="0" marL="0" rtl="0" algn="l">
              <a:spcBef>
                <a:spcPts val="600"/>
              </a:spcBef>
              <a:spcAft>
                <a:spcPts val="0"/>
              </a:spcAft>
              <a:buNone/>
            </a:pPr>
            <a:r>
              <a:t/>
            </a:r>
            <a:endParaRPr b="1" sz="1600"/>
          </a:p>
          <a:p>
            <a:pPr indent="0" lvl="0" marL="0" rtl="0" algn="l">
              <a:spcBef>
                <a:spcPts val="600"/>
              </a:spcBef>
              <a:spcAft>
                <a:spcPts val="0"/>
              </a:spcAft>
              <a:buNone/>
            </a:pPr>
            <a:r>
              <a:rPr b="1" lang="en" sz="1600"/>
              <a:t>Purpose</a:t>
            </a:r>
            <a:endParaRPr b="1" sz="1600"/>
          </a:p>
          <a:p>
            <a:pPr indent="-330200" lvl="0" marL="457200" rtl="0" algn="l">
              <a:spcBef>
                <a:spcPts val="600"/>
              </a:spcBef>
              <a:spcAft>
                <a:spcPts val="0"/>
              </a:spcAft>
              <a:buSzPts val="1600"/>
              <a:buChar char="▫"/>
            </a:pPr>
            <a:r>
              <a:rPr lang="en" sz="1600"/>
              <a:t>Allows users to add recipes to online</a:t>
            </a:r>
            <a:endParaRPr sz="1600"/>
          </a:p>
        </p:txBody>
      </p:sp>
      <p:sp>
        <p:nvSpPr>
          <p:cNvPr id="923" name="Google Shape;923;p84"/>
          <p:cNvSpPr txBox="1"/>
          <p:nvPr>
            <p:ph idx="12" type="sldNum"/>
          </p:nvPr>
        </p:nvSpPr>
        <p:spPr>
          <a:xfrm>
            <a:off x="8536449"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85"/>
          <p:cNvSpPr txBox="1"/>
          <p:nvPr>
            <p:ph type="ctrTitle"/>
          </p:nvPr>
        </p:nvSpPr>
        <p:spPr>
          <a:xfrm>
            <a:off x="1012800" y="2497750"/>
            <a:ext cx="49500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Tools and Methodology </a:t>
            </a:r>
            <a:endParaRPr/>
          </a:p>
        </p:txBody>
      </p:sp>
      <p:sp>
        <p:nvSpPr>
          <p:cNvPr id="929" name="Google Shape;929;p85"/>
          <p:cNvSpPr txBox="1"/>
          <p:nvPr>
            <p:ph idx="1" type="subTitle"/>
          </p:nvPr>
        </p:nvSpPr>
        <p:spPr>
          <a:xfrm>
            <a:off x="1012800" y="3678252"/>
            <a:ext cx="49500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look into it!!</a:t>
            </a:r>
            <a:endParaRPr/>
          </a:p>
        </p:txBody>
      </p:sp>
      <p:sp>
        <p:nvSpPr>
          <p:cNvPr id="930" name="Google Shape;930;p85"/>
          <p:cNvSpPr txBox="1"/>
          <p:nvPr/>
        </p:nvSpPr>
        <p:spPr>
          <a:xfrm>
            <a:off x="6219050" y="337750"/>
            <a:ext cx="2232000" cy="1931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sz="12000">
                <a:solidFill>
                  <a:schemeClr val="dk1"/>
                </a:solidFill>
                <a:latin typeface="Work Sans"/>
                <a:ea typeface="Work Sans"/>
                <a:cs typeface="Work Sans"/>
                <a:sym typeface="Work Sans"/>
              </a:rPr>
              <a:t>2</a:t>
            </a:r>
            <a:r>
              <a:rPr b="1" lang="en" sz="9600">
                <a:solidFill>
                  <a:schemeClr val="dk1"/>
                </a:solidFill>
                <a:latin typeface="Work Sans"/>
                <a:ea typeface="Work Sans"/>
                <a:cs typeface="Work Sans"/>
                <a:sym typeface="Work Sans"/>
              </a:rPr>
              <a:t>.</a:t>
            </a:r>
            <a:endParaRPr b="1" sz="9600">
              <a:latin typeface="Work Sans"/>
              <a:ea typeface="Work Sans"/>
              <a:cs typeface="Work Sans"/>
              <a:sym typeface="Work Sans"/>
            </a:endParaRPr>
          </a:p>
        </p:txBody>
      </p:sp>
    </p:spTree>
  </p:cSld>
  <p:clrMapOvr>
    <a:masterClrMapping/>
  </p:clrMapOvr>
</p:sld>
</file>

<file path=ppt/theme/theme1.xml><?xml version="1.0" encoding="utf-8"?>
<a:theme xmlns:a="http://schemas.openxmlformats.org/drawingml/2006/main" xmlns:r="http://schemas.openxmlformats.org/officeDocument/2006/relationships" name="Wolsey template">
  <a:themeElements>
    <a:clrScheme name="Custom 347">
      <a:dk1>
        <a:srgbClr val="252729"/>
      </a:dk1>
      <a:lt1>
        <a:srgbClr val="FFFFFF"/>
      </a:lt1>
      <a:dk2>
        <a:srgbClr val="607896"/>
      </a:dk2>
      <a:lt2>
        <a:srgbClr val="E8EDF1"/>
      </a:lt2>
      <a:accent1>
        <a:srgbClr val="3796BF"/>
      </a:accent1>
      <a:accent2>
        <a:srgbClr val="4BB5D9"/>
      </a:accent2>
      <a:accent3>
        <a:srgbClr val="81D1EC"/>
      </a:accent3>
      <a:accent4>
        <a:srgbClr val="FF9900"/>
      </a:accent4>
      <a:accent5>
        <a:srgbClr val="FFCB50"/>
      </a:accent5>
      <a:accent6>
        <a:srgbClr val="A9C747"/>
      </a:accent6>
      <a:hlink>
        <a:srgbClr val="4D77A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Jacquenetta template">
  <a:themeElements>
    <a:clrScheme name="Custom 347">
      <a:dk1>
        <a:srgbClr val="000000"/>
      </a:dk1>
      <a:lt1>
        <a:srgbClr val="FFFFFF"/>
      </a:lt1>
      <a:dk2>
        <a:srgbClr val="666666"/>
      </a:dk2>
      <a:lt2>
        <a:srgbClr val="F3F3F3"/>
      </a:lt2>
      <a:accent1>
        <a:srgbClr val="000000"/>
      </a:accent1>
      <a:accent2>
        <a:srgbClr val="666666"/>
      </a:accent2>
      <a:accent3>
        <a:srgbClr val="999999"/>
      </a:accent3>
      <a:accent4>
        <a:srgbClr val="CCCCCC"/>
      </a:accent4>
      <a:accent5>
        <a:srgbClr val="EFEFEF"/>
      </a:accent5>
      <a:accent6>
        <a:srgbClr val="F6B26B"/>
      </a:accent6>
      <a:hlink>
        <a:srgbClr val="0000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Roderigo template">
  <a:themeElements>
    <a:clrScheme name="Custom 347">
      <a:dk1>
        <a:srgbClr val="000000"/>
      </a:dk1>
      <a:lt1>
        <a:srgbClr val="FFFFFF"/>
      </a:lt1>
      <a:dk2>
        <a:srgbClr val="666666"/>
      </a:dk2>
      <a:lt2>
        <a:srgbClr val="DADBE6"/>
      </a:lt2>
      <a:accent1>
        <a:srgbClr val="A5B0FE"/>
      </a:accent1>
      <a:accent2>
        <a:srgbClr val="8184D9"/>
      </a:accent2>
      <a:accent3>
        <a:srgbClr val="6463BD"/>
      </a:accent3>
      <a:accent4>
        <a:srgbClr val="4F4A9E"/>
      </a:accent4>
      <a:accent5>
        <a:srgbClr val="212121"/>
      </a:accent5>
      <a:accent6>
        <a:srgbClr val="FFA500"/>
      </a:accent6>
      <a:hlink>
        <a:srgbClr val="6463B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odern Gradient Paid News Slide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Portia template">
  <a:themeElements>
    <a:clrScheme name="Custom 347">
      <a:dk1>
        <a:srgbClr val="000000"/>
      </a:dk1>
      <a:lt1>
        <a:srgbClr val="FFFFFF"/>
      </a:lt1>
      <a:dk2>
        <a:srgbClr val="000000"/>
      </a:dk2>
      <a:lt2>
        <a:srgbClr val="F3F3F3"/>
      </a:lt2>
      <a:accent1>
        <a:srgbClr val="434343"/>
      </a:accent1>
      <a:accent2>
        <a:srgbClr val="999999"/>
      </a:accent2>
      <a:accent3>
        <a:srgbClr val="CCCCCC"/>
      </a:accent3>
      <a:accent4>
        <a:srgbClr val="4D5F6D"/>
      </a:accent4>
      <a:accent5>
        <a:srgbClr val="7F98AC"/>
      </a:accent5>
      <a:accent6>
        <a:srgbClr val="BCCEDB"/>
      </a:accent6>
      <a:hlink>
        <a:srgbClr val="1D1D1B"/>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Florizel template">
  <a:themeElements>
    <a:clrScheme name="Custom 347">
      <a:dk1>
        <a:srgbClr val="000000"/>
      </a:dk1>
      <a:lt1>
        <a:srgbClr val="FFFFFF"/>
      </a:lt1>
      <a:dk2>
        <a:srgbClr val="6A708D"/>
      </a:dk2>
      <a:lt2>
        <a:srgbClr val="DEE1EC"/>
      </a:lt2>
      <a:accent1>
        <a:srgbClr val="C0CAFC"/>
      </a:accent1>
      <a:accent2>
        <a:srgbClr val="8798EE"/>
      </a:accent2>
      <a:accent3>
        <a:srgbClr val="D0F5FF"/>
      </a:accent3>
      <a:accent4>
        <a:srgbClr val="6DB4F5"/>
      </a:accent4>
      <a:accent5>
        <a:srgbClr val="DAFBDD"/>
      </a:accent5>
      <a:accent6>
        <a:srgbClr val="58D8C5"/>
      </a:accent6>
      <a:hlink>
        <a:srgbClr val="0000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